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08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91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10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42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22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3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42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5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34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08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64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04116-1B8E-4087-B5CA-F69F1ABEEA1D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6B9F3-059A-4597-A943-F0FDCEA5C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627017"/>
            <a:ext cx="9144000" cy="1985554"/>
          </a:xfrm>
        </p:spPr>
        <p:txBody>
          <a:bodyPr/>
          <a:lstStyle/>
          <a:p>
            <a:r>
              <a:rPr lang="it-IT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ATTIVITA’ MOTORIA</a:t>
            </a:r>
            <a:b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i="1" spc="-150" dirty="0">
                <a:solidFill>
                  <a:schemeClr val="accent1">
                    <a:lumMod val="75000"/>
                  </a:schemeClr>
                </a:solidFill>
              </a:rPr>
              <a:t>Scopriamo il mondo animale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421086"/>
            <a:ext cx="9144000" cy="1045028"/>
          </a:xfrm>
        </p:spPr>
        <p:txBody>
          <a:bodyPr>
            <a:normAutofit fontScale="92500" lnSpcReduction="10000"/>
          </a:bodyPr>
          <a:lstStyle/>
          <a:p>
            <a:r>
              <a:rPr lang="it-IT" sz="2100" b="1" i="1" spc="-15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BatangChe" panose="02030609000101010101" pitchFamily="49" charset="-127"/>
                <a:cs typeface="Aharoni" panose="02010803020104030203" pitchFamily="2" charset="-79"/>
              </a:rPr>
              <a:t>SEZ.  L  PLESSO « FRA’ SICILIANO»</a:t>
            </a:r>
          </a:p>
          <a:p>
            <a:r>
              <a:rPr lang="it-IT" sz="2100" b="1" i="1" spc="-15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BatangChe" panose="02030609000101010101" pitchFamily="49" charset="-127"/>
                <a:cs typeface="Aharoni" panose="02010803020104030203" pitchFamily="2" charset="-79"/>
              </a:rPr>
              <a:t>INSEGNANTI: ANNA MARIA IMPROTA – CONCETTA PALLADINO</a:t>
            </a:r>
          </a:p>
          <a:p>
            <a:pPr algn="r"/>
            <a:r>
              <a:rPr lang="it-IT" sz="2100" b="1" i="1" spc="-15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BatangChe" panose="02030609000101010101" pitchFamily="49" charset="-127"/>
                <a:cs typeface="Aharoni" panose="02010803020104030203" pitchFamily="2" charset="-79"/>
              </a:rPr>
              <a:t>A CURA DELL’INSEGNANTE ANNA MARIA IMPROTA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2612571"/>
            <a:ext cx="3744685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4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07812"/>
          </a:xfrm>
        </p:spPr>
        <p:txBody>
          <a:bodyPr>
            <a:normAutofit/>
          </a:bodyPr>
          <a:lstStyle/>
          <a:p>
            <a:pPr algn="ctr"/>
            <a:r>
              <a:rPr lang="it-IT" sz="2800" b="1" i="1" dirty="0">
                <a:solidFill>
                  <a:srgbClr val="0070C0"/>
                </a:solidFill>
              </a:rPr>
              <a:t>Ciao bambini</a:t>
            </a:r>
            <a:br>
              <a:rPr lang="it-IT" sz="2800" b="1" i="1" dirty="0">
                <a:solidFill>
                  <a:srgbClr val="0070C0"/>
                </a:solidFill>
              </a:rPr>
            </a:br>
            <a:r>
              <a:rPr lang="it-IT" sz="2800" b="1" i="1" dirty="0">
                <a:solidFill>
                  <a:srgbClr val="0070C0"/>
                </a:solidFill>
              </a:rPr>
              <a:t>oggi sono venuti a trovarci gli amici del mondo animale…</a:t>
            </a:r>
            <a:br>
              <a:rPr lang="it-IT" sz="2800" b="1" i="1" dirty="0">
                <a:solidFill>
                  <a:srgbClr val="0070C0"/>
                </a:solidFill>
              </a:rPr>
            </a:br>
            <a:r>
              <a:rPr lang="it-IT" sz="2800" b="1" i="1" dirty="0">
                <a:solidFill>
                  <a:srgbClr val="0070C0"/>
                </a:solidFill>
              </a:rPr>
              <a:t>Vogliono raccontarci un po’ di cose e poi giocare insieme a noi…</a:t>
            </a:r>
            <a:br>
              <a:rPr lang="it-IT" sz="2800" b="1" i="1" dirty="0">
                <a:solidFill>
                  <a:srgbClr val="0070C0"/>
                </a:solidFill>
              </a:rPr>
            </a:br>
            <a:r>
              <a:rPr lang="it-IT" sz="2800" b="1" i="1" dirty="0">
                <a:solidFill>
                  <a:srgbClr val="0070C0"/>
                </a:solidFill>
              </a:rPr>
              <a:t>Siete pronti?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88" y="2207622"/>
            <a:ext cx="3161212" cy="4467497"/>
          </a:xfrm>
        </p:spPr>
      </p:pic>
      <p:sp>
        <p:nvSpPr>
          <p:cNvPr id="5" name="Freccia a destra 4"/>
          <p:cNvSpPr/>
          <p:nvPr/>
        </p:nvSpPr>
        <p:spPr>
          <a:xfrm>
            <a:off x="6831874" y="4193175"/>
            <a:ext cx="718457" cy="313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2588" y="3696787"/>
            <a:ext cx="1147355" cy="13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443389"/>
          </a:xfrm>
        </p:spPr>
        <p:txBody>
          <a:bodyPr>
            <a:normAutofit/>
          </a:bodyPr>
          <a:lstStyle/>
          <a:p>
            <a:pPr algn="ctr"/>
            <a:r>
              <a:rPr lang="it-IT" sz="2800" b="1" i="1" dirty="0">
                <a:solidFill>
                  <a:srgbClr val="0070C0"/>
                </a:solidFill>
              </a:rPr>
              <a:t>Mi chiamo BRUNO… e sono un ORSO…</a:t>
            </a:r>
            <a:br>
              <a:rPr lang="it-IT" sz="2800" b="1" i="1" dirty="0">
                <a:solidFill>
                  <a:srgbClr val="0070C0"/>
                </a:solidFill>
              </a:rPr>
            </a:br>
            <a:r>
              <a:rPr lang="it-IT" sz="2800" b="1" i="1" dirty="0">
                <a:solidFill>
                  <a:srgbClr val="0070C0"/>
                </a:solidFill>
              </a:rPr>
              <a:t>Vivo nelle foreste e nei boschi di alta montagna…</a:t>
            </a:r>
            <a:br>
              <a:rPr lang="it-IT" sz="2800" b="1" i="1" dirty="0">
                <a:solidFill>
                  <a:srgbClr val="0070C0"/>
                </a:solidFill>
              </a:rPr>
            </a:br>
            <a:r>
              <a:rPr lang="it-IT" sz="2800" b="1" i="1" dirty="0">
                <a:solidFill>
                  <a:srgbClr val="0070C0"/>
                </a:solidFill>
              </a:rPr>
              <a:t>Sono un animale fortissimo…corro più veloce di un cavallo e mi arrampico senza problemi sugli alberi…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1131"/>
            <a:ext cx="5181600" cy="4058920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 r="38211"/>
          <a:stretch/>
        </p:blipFill>
        <p:spPr>
          <a:xfrm>
            <a:off x="6909858" y="2919876"/>
            <a:ext cx="2259875" cy="3261429"/>
          </a:xfrm>
        </p:spPr>
      </p:pic>
      <p:sp>
        <p:nvSpPr>
          <p:cNvPr id="7" name="Fumetto 4 6"/>
          <p:cNvSpPr/>
          <p:nvPr/>
        </p:nvSpPr>
        <p:spPr>
          <a:xfrm rot="1876168">
            <a:off x="9030840" y="3641856"/>
            <a:ext cx="1691143" cy="1188036"/>
          </a:xfrm>
          <a:prstGeom prst="cloud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Ci proviamo noi…</a:t>
            </a: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7360" y="3841114"/>
            <a:ext cx="1097280" cy="11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8441"/>
          </a:xfrm>
        </p:spPr>
        <p:txBody>
          <a:bodyPr>
            <a:normAutofit/>
          </a:bodyPr>
          <a:lstStyle/>
          <a:p>
            <a:pPr algn="ctr"/>
            <a:r>
              <a:rPr lang="it-IT" sz="2800" b="1" i="1" dirty="0">
                <a:solidFill>
                  <a:srgbClr val="0070C0"/>
                </a:solidFill>
              </a:rPr>
              <a:t>Mi chiamo ELLA… e sono una PAPERELLA…</a:t>
            </a:r>
            <a:br>
              <a:rPr lang="it-IT" sz="2800" b="1" i="1" dirty="0">
                <a:solidFill>
                  <a:srgbClr val="0070C0"/>
                </a:solidFill>
              </a:rPr>
            </a:br>
            <a:r>
              <a:rPr lang="it-IT" sz="2800" b="1" i="1" dirty="0">
                <a:solidFill>
                  <a:srgbClr val="0070C0"/>
                </a:solidFill>
              </a:rPr>
              <a:t>Trascorro la maggior parte della vita nell’acqua…mi diverto moltissimo…ho le zampe corte e i piedi palmati così posso muovermi bene nell’acqua…sulla terraferma sono un po’ impacciata…</a:t>
            </a:r>
          </a:p>
        </p:txBody>
      </p:sp>
      <p:sp>
        <p:nvSpPr>
          <p:cNvPr id="7" name="Fumetto 4 6"/>
          <p:cNvSpPr/>
          <p:nvPr/>
        </p:nvSpPr>
        <p:spPr>
          <a:xfrm rot="2558752">
            <a:off x="6198045" y="3097703"/>
            <a:ext cx="3999765" cy="1652786"/>
          </a:xfrm>
          <a:prstGeom prst="cloudCallout">
            <a:avLst>
              <a:gd name="adj1" fmla="val -53297"/>
              <a:gd name="adj2" fmla="val 122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Adesso provate a muovervi come me…mi raccomando tenete i piedi con le punte rivolte di lato…</a:t>
            </a:r>
          </a:p>
          <a:p>
            <a:pPr algn="ctr"/>
            <a:r>
              <a:rPr lang="it-IT" sz="1600" b="1" dirty="0"/>
              <a:t>Difficile vero?!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9063" y="2756264"/>
            <a:ext cx="2742992" cy="3677194"/>
          </a:xfr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8835" y="4594861"/>
            <a:ext cx="1110342" cy="11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i="1" dirty="0">
                <a:solidFill>
                  <a:srgbClr val="0070C0"/>
                </a:solidFill>
              </a:rPr>
              <a:t>Mi chiamo LILLO…e sono un COCCODRILLO</a:t>
            </a:r>
            <a:br>
              <a:rPr lang="it-IT" sz="2800" b="1" i="1" dirty="0">
                <a:solidFill>
                  <a:srgbClr val="0070C0"/>
                </a:solidFill>
              </a:rPr>
            </a:br>
            <a:r>
              <a:rPr lang="it-IT" sz="2800" b="1" i="1" dirty="0">
                <a:solidFill>
                  <a:srgbClr val="0070C0"/>
                </a:solidFill>
              </a:rPr>
              <a:t>vivo quasi sempre dentro l’acqua…per respirare lascio la parte superiore della mia testa fuori dall’acqua…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374" y="3239588"/>
            <a:ext cx="4637315" cy="3618412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47" y="3997236"/>
            <a:ext cx="3187337" cy="2534194"/>
          </a:xfrm>
        </p:spPr>
      </p:pic>
      <p:sp>
        <p:nvSpPr>
          <p:cNvPr id="7" name="Fumetto 4 6"/>
          <p:cNvSpPr/>
          <p:nvPr/>
        </p:nvSpPr>
        <p:spPr>
          <a:xfrm rot="901159">
            <a:off x="6050869" y="2190298"/>
            <a:ext cx="4114800" cy="1964436"/>
          </a:xfrm>
          <a:prstGeom prst="cloudCallout">
            <a:avLst>
              <a:gd name="adj1" fmla="val -37951"/>
              <a:gd name="adj2" fmla="val 107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Adesso provate a muovervi come me…mettetevi a pancia giù e strisciate sul pavimento…le braccia strisciano con voi e vi servono per dare la direzione</a:t>
            </a: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5174" y="2442754"/>
            <a:ext cx="1049970" cy="10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229</Words>
  <Application>Microsoft Office PowerPoint</Application>
  <PresentationFormat>Widescreen</PresentationFormat>
  <Paragraphs>12</Paragraphs>
  <Slides>5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Tema di Office</vt:lpstr>
      <vt:lpstr>ATTIVITA’ MOTORIA Scopriamo il mondo animale</vt:lpstr>
      <vt:lpstr>Ciao bambini oggi sono venuti a trovarci gli amici del mondo animale… Vogliono raccontarci un po’ di cose e poi giocare insieme a noi… Siete pronti?</vt:lpstr>
      <vt:lpstr>Mi chiamo BRUNO… e sono un ORSO… Vivo nelle foreste e nei boschi di alta montagna… Sono un animale fortissimo…corro più veloce di un cavallo e mi arrampico senza problemi sugli alberi…</vt:lpstr>
      <vt:lpstr>Mi chiamo ELLA… e sono una PAPERELLA… Trascorro la maggior parte della vita nell’acqua…mi diverto moltissimo…ho le zampe corte e i piedi palmati così posso muovermi bene nell’acqua…sulla terraferma sono un po’ impacciata…</vt:lpstr>
      <vt:lpstr>Mi chiamo LILLO…e sono un COCCODRILLO vivo quasi sempre dentro l’acqua…per respirare lascio la parte superiore della mia testa fuori dall’acqua…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ATTIVITA’ MOTORIA Scopriamo il mondo animale</dc:title>
  <dc:creator>Improta</dc:creator>
  <cp:lastModifiedBy>Roberto</cp:lastModifiedBy>
  <cp:revision>7</cp:revision>
  <dcterms:created xsi:type="dcterms:W3CDTF">2020-06-15T11:08:32Z</dcterms:created>
  <dcterms:modified xsi:type="dcterms:W3CDTF">2020-06-16T15:40:21Z</dcterms:modified>
</cp:coreProperties>
</file>