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F9D-EF43-4F33-B480-FDC790EEE449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1744-979A-4119-BF99-3D2FE1CA26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88231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“Giochiamo insieme”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132856"/>
            <a:ext cx="662473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652120" y="5373216"/>
            <a:ext cx="2160240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5436096" y="5445224"/>
            <a:ext cx="72008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508104" y="5373216"/>
            <a:ext cx="14401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259632" y="2132856"/>
            <a:ext cx="38884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22768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PRENDI LA MIRA</a:t>
            </a:r>
            <a:endParaRPr lang="it-IT" sz="3600" dirty="0"/>
          </a:p>
        </p:txBody>
      </p:sp>
      <p:pic>
        <p:nvPicPr>
          <p:cNvPr id="11" name="GIOCHIAMO INSIEM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764704"/>
            <a:ext cx="1384920" cy="138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Prendi la mira: Disegniamo dei cerchi di cartone rigido e dipingiamoli di rosso,giallo e blu </a:t>
            </a:r>
            <a:r>
              <a:rPr lang="it-IT" dirty="0" smtClean="0">
                <a:solidFill>
                  <a:srgbClr val="0070C0"/>
                </a:solidFill>
              </a:rPr>
              <a:t>…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075" y="2636912"/>
            <a:ext cx="585985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iochiamo insiem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1512168" cy="151216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23528" y="3717032"/>
            <a:ext cx="648072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95536" y="4797152"/>
            <a:ext cx="648072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95536" y="5949280"/>
            <a:ext cx="648072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FF0000"/>
                </a:solidFill>
              </a:rPr>
              <a:t>Continua il gioco …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700" dirty="0" smtClean="0"/>
              <a:t>Obiettivi:sviluppo dell’ </a:t>
            </a:r>
            <a:r>
              <a:rPr lang="it-IT" sz="2700" smtClean="0"/>
              <a:t>autonomia del </a:t>
            </a:r>
            <a:r>
              <a:rPr lang="it-IT" sz="2700" dirty="0" smtClean="0"/>
              <a:t>bambino.</a:t>
            </a:r>
            <a:br>
              <a:rPr lang="it-IT" sz="2700" dirty="0" smtClean="0"/>
            </a:br>
            <a:r>
              <a:rPr lang="it-IT" sz="2700" dirty="0" smtClean="0"/>
              <a:t>Approfondire la conoscenza dei colori primari.</a:t>
            </a:r>
            <a:br>
              <a:rPr lang="it-IT" sz="2700" dirty="0" smtClean="0"/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58219"/>
            <a:ext cx="4392488" cy="45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267744" y="2276872"/>
            <a:ext cx="26642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004048" y="5373216"/>
            <a:ext cx="1656184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iochiamo insi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1556792"/>
            <a:ext cx="1600944" cy="160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46440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41900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0" y="4365104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OBIETTIVI:PRESTARE ATTENZIONE ALLE REGOLE DEL GIOCO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Attività: COLORA CON MATERIALI CHE HAI IN CASA PENNARELLI, TEMPERE O PASTELLI … 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 smtClean="0">
                <a:solidFill>
                  <a:srgbClr val="FF0000"/>
                </a:solidFill>
              </a:rPr>
              <a:t>NAPOLITANO MARIA                             SEZIONE: N             BAMBINI </a:t>
            </a:r>
            <a:r>
              <a:rPr lang="it-IT" sz="2000" dirty="0" err="1" smtClean="0">
                <a:solidFill>
                  <a:srgbClr val="FF0000"/>
                </a:solidFill>
              </a:rPr>
              <a:t>DI</a:t>
            </a:r>
            <a:r>
              <a:rPr lang="it-IT" sz="2000" dirty="0" smtClean="0">
                <a:solidFill>
                  <a:srgbClr val="FF0000"/>
                </a:solidFill>
              </a:rPr>
              <a:t> TRE ANNI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2" name="GIOCHIAMO INSIEM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131840" y="0"/>
            <a:ext cx="2005608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76</Words>
  <Application>Microsoft Office PowerPoint</Application>
  <PresentationFormat>Presentazione su schermo (4:3)</PresentationFormat>
  <Paragraphs>8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“Giochiamo insieme” </vt:lpstr>
      <vt:lpstr>Prendi la mira: Disegniamo dei cerchi di cartone rigido e dipingiamoli di rosso,giallo e blu …</vt:lpstr>
      <vt:lpstr>Continua il gioco … Obiettivi:sviluppo dell’ autonomia del bambino. Approfondire la conoscenza dei colori primari.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“Giochiamo insieme”</dc:title>
  <dc:creator>Maria</dc:creator>
  <cp:lastModifiedBy>ROBERTO</cp:lastModifiedBy>
  <cp:revision>9</cp:revision>
  <dcterms:created xsi:type="dcterms:W3CDTF">2020-05-29T07:44:19Z</dcterms:created>
  <dcterms:modified xsi:type="dcterms:W3CDTF">2020-05-29T16:00:11Z</dcterms:modified>
</cp:coreProperties>
</file>