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3" r:id="rId4"/>
    <p:sldId id="264" r:id="rId5"/>
    <p:sldId id="266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9" d="100"/>
          <a:sy n="119" d="100"/>
        </p:scale>
        <p:origin x="19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4FCFA4-23CD-4660-A380-7DDDC6E3B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676504-6C3A-4C6C-9A52-4E7446DB6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F2FF5A-A4C9-4913-A024-D54BF909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8C63-5D43-4EE9-97F4-1AF6C78DBA1C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7B177C-1ECE-46C7-8328-35B66769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954EDF-CA3D-4847-91FB-C168CBB2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5C34-5D1F-4B80-862F-DF269B89CF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9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32C87B-5822-49CB-80E8-39703B3D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D0805F-4725-4857-AA0A-A995C772C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53DADE-0F14-4C4C-B62D-C40BF724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8C63-5D43-4EE9-97F4-1AF6C78DBA1C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89102F-179A-495E-A4A9-5036E50A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6F623B-CCE9-4C9E-813E-AFA53BC9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5C34-5D1F-4B80-862F-DF269B89CF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22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3A14F6-6BAB-455F-9869-F611D38E1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2EABD9-3B39-4E41-AC6F-7ABB31EFC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45F336-07B3-4CEB-A989-8FF061E6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8C63-5D43-4EE9-97F4-1AF6C78DBA1C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9C6C44-C387-476D-8DF7-29F8BB06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D91F89-9C79-421C-98CE-6AD55A4C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5C34-5D1F-4B80-862F-DF269B89CF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75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31BBBA-7A63-4499-BAAF-8303726B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7AB0E7-FF4A-410E-B0C3-AB10F4CC1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FCA946-4B96-4502-943D-9A835AC3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8C63-5D43-4EE9-97F4-1AF6C78DBA1C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C81F5E-2035-417F-8475-370B9EDE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1AF2C-9B4C-4F32-88A3-202F5E68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5C34-5D1F-4B80-862F-DF269B89CF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5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68D99-2FBE-4099-9B78-464BBD96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FCE7DD-15A3-4136-B8ED-A19573AE3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6D2DA3-499F-4EBA-909B-5F82879A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8C63-5D43-4EE9-97F4-1AF6C78DBA1C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1BAE78-926A-4478-9CA1-B834A1AC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98188B-9CBE-4296-8767-A738DBA5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5C34-5D1F-4B80-862F-DF269B89CF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63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37651-A1C2-48EC-88E2-7A20A363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7E45BA-A232-45DF-A01B-31C6D97BB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897E61-8837-49B8-8E0D-B80D97E13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265115-798A-4B3E-A446-38E8F1F8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8C63-5D43-4EE9-97F4-1AF6C78DBA1C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0ECF4B-3E27-4D81-AAD2-F4282FCF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65DE8B-3FE8-47AA-A617-C754B091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5C34-5D1F-4B80-862F-DF269B89CF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19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73909F-3846-4C83-8B3B-6431AA7B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61E538-AF72-46BC-9175-1342C8B02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523D40-E54A-4539-9B2D-FBE15F108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4298B0-46BE-4A66-8E65-6FF06DC81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B722FAD-BB7C-4BEC-B25E-74F4C4446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F47FB1C-FCC4-43D2-B18E-19E2A734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8C63-5D43-4EE9-97F4-1AF6C78DBA1C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9537F9D-0E35-4AC5-B593-DBA4FC19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C9EDD23-56A0-413F-BDB7-EEC4B1A0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5C34-5D1F-4B80-862F-DF269B89CF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2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9E0CFA-E551-4EF0-AAD2-E4765617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4504C6-3BFA-4231-8FDF-CF2AB172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8C63-5D43-4EE9-97F4-1AF6C78DBA1C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FDBFE8-DC3F-41AE-8763-B4B8EA854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19842A-3A42-4017-B26D-861579CE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5C34-5D1F-4B80-862F-DF269B89CF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24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E8E7104-21F4-46CD-9CCF-B664E702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8C63-5D43-4EE9-97F4-1AF6C78DBA1C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C3D79A2-EE6C-46AA-8360-2BDA1FC1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CB65E6-570E-4ED6-9A6D-BB01ACC7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5C34-5D1F-4B80-862F-DF269B89CF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82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8653AB-CD04-4C9E-8C26-F8AE4358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E3E75D-EF82-4EFA-8582-E8B241790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D62C08-5CE0-4BD6-BAA6-B0BA82E31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9A123A-991D-4CDE-B8F3-F0869458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8C63-5D43-4EE9-97F4-1AF6C78DBA1C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50DC56-F3E3-420E-831C-A650D12D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E4CF07-D97A-42A3-ACA3-1BADF250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5C34-5D1F-4B80-862F-DF269B89CF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3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4B95C3-DDB5-4B65-B39A-0B4487F4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E7D7ED4-EB13-4422-9B3B-227EC6B0B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ED58A2-E8AC-47B0-9418-B5A26D375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18ADBC-2487-4099-9FC9-719C048E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8C63-5D43-4EE9-97F4-1AF6C78DBA1C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5AB50A-2E6A-40BF-9B51-5B134540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067B14-5E4C-4612-924B-4C413F93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5C34-5D1F-4B80-862F-DF269B89CF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17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A05B44B-3F50-4DCC-8010-3B8FAA28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A7FAF5-FEE9-4B47-A564-6EE7C9FD6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DF204A-9E79-447E-A039-E539DA379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8C63-5D43-4EE9-97F4-1AF6C78DBA1C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0F6968-04E4-41B7-BDC4-E82F1B07A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993FBE-EA2B-41A2-8B9D-42D03CB62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5C34-5D1F-4B80-862F-DF269B89CF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50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bo&#10;&#10;Descrizione generata automaticamente">
            <a:extLst>
              <a:ext uri="{FF2B5EF4-FFF2-40B4-BE49-F238E27FC236}">
                <a16:creationId xmlns:a16="http://schemas.microsoft.com/office/drawing/2014/main" id="{6226338B-D132-4014-B607-849DFB3E2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85" y="64138"/>
            <a:ext cx="2378315" cy="9097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E00253-D794-40AB-A55E-09963FA3E7BB}"/>
              </a:ext>
            </a:extLst>
          </p:cNvPr>
          <p:cNvSpPr txBox="1"/>
          <p:nvPr/>
        </p:nvSpPr>
        <p:spPr>
          <a:xfrm>
            <a:off x="173887" y="5716360"/>
            <a:ext cx="3348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Rea Paola </a:t>
            </a:r>
          </a:p>
          <a:p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Matrisciano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Giusy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SEZ. 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D71023-84EB-4BFF-9219-26767C5200FD}"/>
              </a:ext>
            </a:extLst>
          </p:cNvPr>
          <p:cNvSpPr txBox="1"/>
          <p:nvPr/>
        </p:nvSpPr>
        <p:spPr>
          <a:xfrm>
            <a:off x="261490" y="125977"/>
            <a:ext cx="365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per i bambini di 3 anni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D6324B-F7FE-4520-BF39-584128573C79}"/>
              </a:ext>
            </a:extLst>
          </p:cNvPr>
          <p:cNvSpPr txBox="1"/>
          <p:nvPr/>
        </p:nvSpPr>
        <p:spPr>
          <a:xfrm>
            <a:off x="8843889" y="6362691"/>
            <a:ext cx="334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cura di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Matrisciano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Giusy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552156-C80B-4D18-AA75-EB619DF75D37}"/>
              </a:ext>
            </a:extLst>
          </p:cNvPr>
          <p:cNvSpPr txBox="1"/>
          <p:nvPr/>
        </p:nvSpPr>
        <p:spPr>
          <a:xfrm>
            <a:off x="2946534" y="64422"/>
            <a:ext cx="629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L’orologio delle emozioni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1D09AA6-F09F-4415-B076-DA7FC6B91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649197"/>
            <a:ext cx="5143500" cy="60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9DA190-6F37-4927-A7B2-00FB701AC097}"/>
              </a:ext>
            </a:extLst>
          </p:cNvPr>
          <p:cNvSpPr txBox="1"/>
          <p:nvPr/>
        </p:nvSpPr>
        <p:spPr>
          <a:xfrm>
            <a:off x="2451651" y="346285"/>
            <a:ext cx="691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Ascolta e realizza l’orologio delle emozioni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6E02DB-5DD1-45FD-90C9-863A88004575}"/>
              </a:ext>
            </a:extLst>
          </p:cNvPr>
          <p:cNvSpPr txBox="1"/>
          <p:nvPr/>
        </p:nvSpPr>
        <p:spPr>
          <a:xfrm>
            <a:off x="1232452" y="1656522"/>
            <a:ext cx="463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CLICCA QUI!!!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A6FC911B-912E-4F4B-8B13-67FDAE6A73F9}"/>
              </a:ext>
            </a:extLst>
          </p:cNvPr>
          <p:cNvSpPr/>
          <p:nvPr/>
        </p:nvSpPr>
        <p:spPr>
          <a:xfrm>
            <a:off x="1815549" y="2173357"/>
            <a:ext cx="424068" cy="8083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C54721-EF91-42B8-A883-76120AD9AFCD}"/>
              </a:ext>
            </a:extLst>
          </p:cNvPr>
          <p:cNvSpPr txBox="1"/>
          <p:nvPr/>
        </p:nvSpPr>
        <p:spPr>
          <a:xfrm>
            <a:off x="6705600" y="1444487"/>
            <a:ext cx="4439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Occorre:</a:t>
            </a:r>
          </a:p>
          <a:p>
            <a:pPr marL="285750" indent="-285750">
              <a:buFontTx/>
              <a:buChar char="-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cartoncino bianco;</a:t>
            </a:r>
          </a:p>
          <a:p>
            <a:pPr marL="285750" indent="-285750">
              <a:buFontTx/>
              <a:buChar char="-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pennarelli;</a:t>
            </a:r>
          </a:p>
          <a:p>
            <a:pPr marL="285750" indent="-285750">
              <a:buFontTx/>
              <a:buChar char="-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colla;</a:t>
            </a:r>
          </a:p>
          <a:p>
            <a:pPr marL="285750" indent="-285750">
              <a:buFontTx/>
              <a:buChar char="-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forbici;</a:t>
            </a:r>
          </a:p>
          <a:p>
            <a:pPr marL="285750" indent="-285750">
              <a:buFontTx/>
              <a:buChar char="-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fermacampione;</a:t>
            </a:r>
          </a:p>
          <a:p>
            <a:pPr marL="285750" indent="-285750">
              <a:buFontTx/>
              <a:buChar char="-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nastrino o un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appendicartello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WhatsApp Audio 2020-05-28 at 14.14.12">
            <a:hlinkClick r:id="" action="ppaction://media"/>
            <a:extLst>
              <a:ext uri="{FF2B5EF4-FFF2-40B4-BE49-F238E27FC236}">
                <a16:creationId xmlns:a16="http://schemas.microsoft.com/office/drawing/2014/main" id="{6B491F60-086F-4997-A951-0412327B5E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5549" y="3266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0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3">
            <a:extLst>
              <a:ext uri="{FF2B5EF4-FFF2-40B4-BE49-F238E27FC236}">
                <a16:creationId xmlns:a16="http://schemas.microsoft.com/office/drawing/2014/main" id="{F3E12673-397F-4C17-B9CE-40EEFBAB4C10}"/>
              </a:ext>
            </a:extLst>
          </p:cNvPr>
          <p:cNvSpPr/>
          <p:nvPr/>
        </p:nvSpPr>
        <p:spPr>
          <a:xfrm>
            <a:off x="2312504" y="0"/>
            <a:ext cx="7566992" cy="679836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67905791-B49E-4F56-B991-C5782A2EDCF1}"/>
              </a:ext>
            </a:extLst>
          </p:cNvPr>
          <p:cNvSpPr/>
          <p:nvPr/>
        </p:nvSpPr>
        <p:spPr>
          <a:xfrm>
            <a:off x="496956" y="2845904"/>
            <a:ext cx="967410" cy="295854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9734933F-2D89-45BE-ADF1-D454786E6A2A}"/>
              </a:ext>
            </a:extLst>
          </p:cNvPr>
          <p:cNvCxnSpPr>
            <a:cxnSpLocks/>
            <a:stCxn id="4" idx="0"/>
            <a:endCxn id="4" idx="4"/>
          </p:cNvCxnSpPr>
          <p:nvPr/>
        </p:nvCxnSpPr>
        <p:spPr>
          <a:xfrm>
            <a:off x="6096000" y="0"/>
            <a:ext cx="0" cy="67983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192039E-E3AA-4E93-8648-E2D7793CD661}"/>
              </a:ext>
            </a:extLst>
          </p:cNvPr>
          <p:cNvCxnSpPr>
            <a:cxnSpLocks/>
            <a:stCxn id="4" idx="2"/>
            <a:endCxn id="4" idx="6"/>
          </p:cNvCxnSpPr>
          <p:nvPr/>
        </p:nvCxnSpPr>
        <p:spPr>
          <a:xfrm>
            <a:off x="2312504" y="3399183"/>
            <a:ext cx="7566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nettore 6">
            <a:extLst>
              <a:ext uri="{FF2B5EF4-FFF2-40B4-BE49-F238E27FC236}">
                <a16:creationId xmlns:a16="http://schemas.microsoft.com/office/drawing/2014/main" id="{52EB6B56-EA74-448F-8D23-BD8AD20A86AE}"/>
              </a:ext>
            </a:extLst>
          </p:cNvPr>
          <p:cNvSpPr/>
          <p:nvPr/>
        </p:nvSpPr>
        <p:spPr>
          <a:xfrm>
            <a:off x="5983356" y="3316368"/>
            <a:ext cx="225287" cy="22526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83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D923DEA-0D42-4FDB-B013-68886A6BD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36" y="4153935"/>
            <a:ext cx="3301216" cy="2233108"/>
          </a:xfrm>
          <a:prstGeom prst="rect">
            <a:avLst/>
          </a:prstGeom>
        </p:spPr>
      </p:pic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6221804-D4BC-49C6-B50D-CAB6CE8D1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9" y="172277"/>
            <a:ext cx="3484121" cy="2395333"/>
          </a:xfrm>
          <a:prstGeom prst="rect">
            <a:avLst/>
          </a:prstGeom>
        </p:spPr>
      </p:pic>
      <p:pic>
        <p:nvPicPr>
          <p:cNvPr id="7" name="Immagin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8946AEF-D5F0-441A-BCC1-80C324E20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59" y="4153935"/>
            <a:ext cx="3805821" cy="2248621"/>
          </a:xfrm>
          <a:prstGeom prst="rect">
            <a:avLst/>
          </a:prstGeom>
        </p:spPr>
      </p:pic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68FE629-2B62-459B-8D59-79F66FACB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87" y="344557"/>
            <a:ext cx="3066114" cy="22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0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2A5F9FE-13C5-4A80-AADB-3140F3119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3" y="53384"/>
            <a:ext cx="2876551" cy="271669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4241BC-83F1-4F67-A3CB-FE5771E93EF6}"/>
              </a:ext>
            </a:extLst>
          </p:cNvPr>
          <p:cNvSpPr txBox="1"/>
          <p:nvPr/>
        </p:nvSpPr>
        <p:spPr>
          <a:xfrm>
            <a:off x="-14068" y="33016"/>
            <a:ext cx="400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STEP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 descr="Immagine che contiene cibo&#10;&#10;Descrizione generata automaticamente">
            <a:extLst>
              <a:ext uri="{FF2B5EF4-FFF2-40B4-BE49-F238E27FC236}">
                <a16:creationId xmlns:a16="http://schemas.microsoft.com/office/drawing/2014/main" id="{1744704D-BBAC-4419-A69D-46B607B7B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39" y="75648"/>
            <a:ext cx="2876551" cy="271669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AFE60E-39D2-4FDF-8E87-309A0FAE0604}"/>
              </a:ext>
            </a:extLst>
          </p:cNvPr>
          <p:cNvSpPr txBox="1"/>
          <p:nvPr/>
        </p:nvSpPr>
        <p:spPr>
          <a:xfrm>
            <a:off x="3889804" y="375"/>
            <a:ext cx="4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STEP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 descr="Immagine che contiene erba, posando, parcheggiato, via&#10;&#10;Descrizione generata automaticamente">
            <a:extLst>
              <a:ext uri="{FF2B5EF4-FFF2-40B4-BE49-F238E27FC236}">
                <a16:creationId xmlns:a16="http://schemas.microsoft.com/office/drawing/2014/main" id="{78583F5A-73BD-4C8E-967C-9FE5D72F3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54" y="47132"/>
            <a:ext cx="2876551" cy="271669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C1C07C4-70E6-4E80-9B8A-CD9FB598B3D2}"/>
              </a:ext>
            </a:extLst>
          </p:cNvPr>
          <p:cNvSpPr txBox="1"/>
          <p:nvPr/>
        </p:nvSpPr>
        <p:spPr>
          <a:xfrm>
            <a:off x="8000755" y="-7401"/>
            <a:ext cx="406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STEP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647905A-5456-4780-BF84-5D2D7A4D8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67" y="3502458"/>
            <a:ext cx="2876551" cy="271669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480E6E5-97A5-42C5-97AD-EF62203C91AB}"/>
              </a:ext>
            </a:extLst>
          </p:cNvPr>
          <p:cNvSpPr txBox="1"/>
          <p:nvPr/>
        </p:nvSpPr>
        <p:spPr>
          <a:xfrm>
            <a:off x="4338" y="3472522"/>
            <a:ext cx="63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STEP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67758CE-759C-414A-A5BF-A94DAB912A77}"/>
              </a:ext>
            </a:extLst>
          </p:cNvPr>
          <p:cNvSpPr txBox="1"/>
          <p:nvPr/>
        </p:nvSpPr>
        <p:spPr>
          <a:xfrm>
            <a:off x="4272909" y="3517429"/>
            <a:ext cx="554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STEP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9AE11BA6-AC8B-4348-9FE6-94D2442FEF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76" y="3546118"/>
            <a:ext cx="2957069" cy="271669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B05606F-CE30-4A6C-B309-7B0088DE3F20}"/>
              </a:ext>
            </a:extLst>
          </p:cNvPr>
          <p:cNvSpPr txBox="1"/>
          <p:nvPr/>
        </p:nvSpPr>
        <p:spPr>
          <a:xfrm>
            <a:off x="9668428" y="6292445"/>
            <a:ext cx="221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BUON LAVORO </a:t>
            </a:r>
          </a:p>
        </p:txBody>
      </p:sp>
      <p:sp>
        <p:nvSpPr>
          <p:cNvPr id="23" name="Stella a 5 punte 22">
            <a:extLst>
              <a:ext uri="{FF2B5EF4-FFF2-40B4-BE49-F238E27FC236}">
                <a16:creationId xmlns:a16="http://schemas.microsoft.com/office/drawing/2014/main" id="{5FE88B96-C37D-4678-A8AC-7A9C8EEFA404}"/>
              </a:ext>
            </a:extLst>
          </p:cNvPr>
          <p:cNvSpPr/>
          <p:nvPr/>
        </p:nvSpPr>
        <p:spPr>
          <a:xfrm>
            <a:off x="11399540" y="6292445"/>
            <a:ext cx="338858" cy="3693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342F79-EBB7-4BE7-92CF-BAE0BA2DA71F}"/>
              </a:ext>
            </a:extLst>
          </p:cNvPr>
          <p:cNvSpPr txBox="1"/>
          <p:nvPr/>
        </p:nvSpPr>
        <p:spPr>
          <a:xfrm>
            <a:off x="8971722" y="3702095"/>
            <a:ext cx="3091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CLICCA QUI!!!</a:t>
            </a:r>
          </a:p>
          <a:p>
            <a:endParaRPr lang="it-IT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7A09291C-F588-48E9-B371-28B68B74D1B4}"/>
              </a:ext>
            </a:extLst>
          </p:cNvPr>
          <p:cNvSpPr/>
          <p:nvPr/>
        </p:nvSpPr>
        <p:spPr>
          <a:xfrm>
            <a:off x="9668428" y="4043997"/>
            <a:ext cx="318052" cy="8604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WhatsApp Audio 2020-05-29 at 12.23.53">
            <a:hlinkClick r:id="" action="ppaction://media"/>
            <a:extLst>
              <a:ext uri="{FF2B5EF4-FFF2-40B4-BE49-F238E27FC236}">
                <a16:creationId xmlns:a16="http://schemas.microsoft.com/office/drawing/2014/main" id="{F254BBFE-BCFF-4E6B-9775-9E6D91F128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8428" y="5008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AF9028C1-0830-4564-835F-65C1A11A5DBC}" vid="{FCCF220C-E431-46F8-BC47-805D9C97A9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L'orologio delle emozioni - Matrisciano</Template>
  <TotalTime>0</TotalTime>
  <Words>69</Words>
  <Application>Microsoft Office PowerPoint</Application>
  <PresentationFormat>Widescreen</PresentationFormat>
  <Paragraphs>22</Paragraphs>
  <Slides>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</dc:creator>
  <cp:lastModifiedBy>ROBERTO</cp:lastModifiedBy>
  <cp:revision>1</cp:revision>
  <dcterms:created xsi:type="dcterms:W3CDTF">2020-05-29T16:03:09Z</dcterms:created>
  <dcterms:modified xsi:type="dcterms:W3CDTF">2020-05-29T16:03:38Z</dcterms:modified>
</cp:coreProperties>
</file>