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2" r:id="rId3"/>
    <p:sldId id="257" r:id="rId4"/>
    <p:sldId id="263" r:id="rId5"/>
    <p:sldId id="258" r:id="rId6"/>
  </p:sldIdLst>
  <p:sldSz cx="9906000" cy="6858000" type="A4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53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731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5977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149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23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3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81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50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7687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09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2822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DF47-3E1C-41EA-BD9F-440DA126FE06}" type="datetimeFigureOut">
              <a:rPr lang="it-IT" smtClean="0"/>
              <a:t>30/05/2020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8E9A-7DBE-4E7C-9921-72C8F7E13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66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6" y="908422"/>
            <a:ext cx="9126906" cy="512266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E30695-CED8-4125-BA8B-1EE2541F2A73}"/>
              </a:ext>
            </a:extLst>
          </p:cNvPr>
          <p:cNvSpPr txBox="1"/>
          <p:nvPr/>
        </p:nvSpPr>
        <p:spPr>
          <a:xfrm>
            <a:off x="6769569" y="6100818"/>
            <a:ext cx="21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A cura di Paola Rea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9E634C2-EC69-485F-AD2A-C104FFA59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8542" y="288985"/>
            <a:ext cx="2078620" cy="884207"/>
          </a:xfrm>
        </p:spPr>
        <p:txBody>
          <a:bodyPr>
            <a:noAutofit/>
          </a:bodyPr>
          <a:lstStyle/>
          <a:p>
            <a:r>
              <a:rPr lang="it-IT" sz="2800" b="1" i="1" dirty="0">
                <a:solidFill>
                  <a:srgbClr val="FF0000"/>
                </a:solidFill>
              </a:rPr>
              <a:t>Plesso «Capoluogo»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D87D5C4-2EAD-48F7-B9F3-3A0F03B16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368" y="5722537"/>
            <a:ext cx="2181034" cy="1064573"/>
          </a:xfrm>
        </p:spPr>
        <p:txBody>
          <a:bodyPr>
            <a:no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Sez. S</a:t>
            </a:r>
          </a:p>
          <a:p>
            <a:r>
              <a:rPr lang="it-IT" sz="1600" dirty="0" err="1">
                <a:solidFill>
                  <a:srgbClr val="002060"/>
                </a:solidFill>
              </a:rPr>
              <a:t>Ins</a:t>
            </a:r>
            <a:r>
              <a:rPr lang="it-IT" sz="1600" dirty="0">
                <a:solidFill>
                  <a:srgbClr val="002060"/>
                </a:solidFill>
              </a:rPr>
              <a:t>. </a:t>
            </a:r>
            <a:r>
              <a:rPr lang="it-IT" sz="1600" dirty="0" err="1">
                <a:solidFill>
                  <a:srgbClr val="002060"/>
                </a:solidFill>
              </a:rPr>
              <a:t>Matrisciano</a:t>
            </a:r>
            <a:r>
              <a:rPr lang="it-IT" sz="1600" dirty="0">
                <a:solidFill>
                  <a:srgbClr val="002060"/>
                </a:solidFill>
              </a:rPr>
              <a:t> Giusy</a:t>
            </a:r>
          </a:p>
          <a:p>
            <a:r>
              <a:rPr lang="it-IT" sz="1600" dirty="0" err="1">
                <a:solidFill>
                  <a:srgbClr val="002060"/>
                </a:solidFill>
              </a:rPr>
              <a:t>Ins</a:t>
            </a:r>
            <a:r>
              <a:rPr lang="it-IT" sz="1600" dirty="0">
                <a:solidFill>
                  <a:srgbClr val="002060"/>
                </a:solidFill>
              </a:rPr>
              <a:t>. Rea Paola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081C747-07D3-4D43-BBE4-962B95FBDAF8}"/>
              </a:ext>
            </a:extLst>
          </p:cNvPr>
          <p:cNvSpPr txBox="1">
            <a:spLocks/>
          </p:cNvSpPr>
          <p:nvPr/>
        </p:nvSpPr>
        <p:spPr>
          <a:xfrm>
            <a:off x="2684962" y="999863"/>
            <a:ext cx="4537494" cy="6642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i="1" dirty="0" smtClean="0">
                <a:solidFill>
                  <a:srgbClr val="FF0000"/>
                </a:solidFill>
              </a:rPr>
              <a:t>LE MIE MANINE</a:t>
            </a:r>
            <a:endParaRPr lang="it-IT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513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90113" y="172285"/>
            <a:ext cx="3519577" cy="451314"/>
          </a:xfrm>
        </p:spPr>
        <p:txBody>
          <a:bodyPr>
            <a:noAutofit/>
          </a:bodyPr>
          <a:lstStyle/>
          <a:p>
            <a:r>
              <a:rPr lang="it-IT" sz="1800" i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Guarda il video della maestra</a:t>
            </a:r>
            <a:endParaRPr lang="it-IT" sz="1800" i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88ACC3C6-6B2E-4A41-BDD4-3F9B2AA42B34}"/>
              </a:ext>
            </a:extLst>
          </p:cNvPr>
          <p:cNvCxnSpPr/>
          <p:nvPr/>
        </p:nvCxnSpPr>
        <p:spPr>
          <a:xfrm>
            <a:off x="2273686" y="623599"/>
            <a:ext cx="197156" cy="299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aola-monitor_mpFXGXeY.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379" r="1796"/>
          <a:stretch>
            <a:fillRect/>
          </a:stretch>
        </p:blipFill>
        <p:spPr>
          <a:xfrm>
            <a:off x="1078302" y="999156"/>
            <a:ext cx="7599871" cy="52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2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EA988-3FEA-4496-9061-A19898B6E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167" y="339319"/>
            <a:ext cx="8420100" cy="1285652"/>
          </a:xfrm>
        </p:spPr>
        <p:txBody>
          <a:bodyPr>
            <a:noAutofit/>
          </a:bodyPr>
          <a:lstStyle/>
          <a:p>
            <a:r>
              <a:rPr lang="it-IT" sz="2800" i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Ascolta il canto </a:t>
            </a:r>
            <a:br>
              <a:rPr lang="it-IT" sz="2800" i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it-IT" sz="2800" i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/>
            </a:r>
            <a:br>
              <a:rPr lang="it-IT" sz="2800" i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it-IT" sz="32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La</a:t>
            </a:r>
            <a:r>
              <a:rPr lang="it-IT" sz="3200" i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casetta </a:t>
            </a:r>
            <a:r>
              <a:rPr lang="it-IT" sz="3200" i="1" dirty="0" smtClean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di</a:t>
            </a:r>
            <a:r>
              <a:rPr lang="it-IT" sz="3200" i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3200" i="1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mano</a:t>
            </a:r>
            <a:r>
              <a:rPr lang="it-IT" sz="3200" i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3200" i="1" dirty="0" smtClean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manina</a:t>
            </a:r>
            <a:endParaRPr lang="it-IT" sz="3200" i="1" dirty="0"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88ACC3C6-6B2E-4A41-BDD4-3F9B2AA42B34}"/>
              </a:ext>
            </a:extLst>
          </p:cNvPr>
          <p:cNvCxnSpPr/>
          <p:nvPr/>
        </p:nvCxnSpPr>
        <p:spPr>
          <a:xfrm flipH="1">
            <a:off x="1114869" y="1624971"/>
            <a:ext cx="898887" cy="614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04 Traccia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167" y="2301023"/>
            <a:ext cx="609600" cy="6096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18984" r="13134" b="15492"/>
          <a:stretch/>
        </p:blipFill>
        <p:spPr>
          <a:xfrm rot="5400000">
            <a:off x="2704938" y="1401974"/>
            <a:ext cx="4844464" cy="5290459"/>
          </a:xfrm>
          <a:prstGeom prst="rect">
            <a:avLst/>
          </a:prstGeom>
        </p:spPr>
      </p:pic>
      <p:sp>
        <p:nvSpPr>
          <p:cNvPr id="8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348" y="5640866"/>
            <a:ext cx="3280498" cy="889762"/>
          </a:xfrm>
        </p:spPr>
        <p:txBody>
          <a:bodyPr>
            <a:noAutofit/>
          </a:bodyPr>
          <a:lstStyle/>
          <a:p>
            <a:r>
              <a:rPr lang="it-IT" sz="18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Disegna la tua  mano e colora le dita con i colori che suggerisce la canzone</a:t>
            </a:r>
          </a:p>
        </p:txBody>
      </p:sp>
    </p:spTree>
    <p:extLst>
      <p:ext uri="{BB962C8B-B14F-4D97-AF65-F5344CB8AC3E}">
        <p14:creationId xmlns:p14="http://schemas.microsoft.com/office/powerpoint/2010/main" val="2701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i="1" dirty="0" smtClean="0">
                <a:solidFill>
                  <a:srgbClr val="0070C0"/>
                </a:solidFill>
              </a:rPr>
              <a:t>Usa le tue mani per creare simpatici animaletti. </a:t>
            </a:r>
            <a:endParaRPr lang="it-IT" sz="3200" i="1" dirty="0">
              <a:solidFill>
                <a:srgbClr val="0070C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2375"/>
          <a:stretch/>
        </p:blipFill>
        <p:spPr>
          <a:xfrm rot="5400000">
            <a:off x="1116881" y="1051238"/>
            <a:ext cx="2899957" cy="417886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87" y="2801444"/>
            <a:ext cx="4213859" cy="316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3103" y="776623"/>
            <a:ext cx="4587028" cy="1143618"/>
          </a:xfrm>
        </p:spPr>
        <p:txBody>
          <a:bodyPr>
            <a:noAutofit/>
          </a:bodyPr>
          <a:lstStyle/>
          <a:p>
            <a:r>
              <a:rPr lang="it-IT" sz="22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Ancora animaletti… </a:t>
            </a:r>
            <a:r>
              <a:rPr lang="it-IT" sz="22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Adesso tocca a te </a:t>
            </a:r>
            <a:r>
              <a:rPr lang="it-IT" sz="22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!  E con </a:t>
            </a:r>
            <a:r>
              <a:rPr lang="it-IT" sz="2200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la tua fantasia sono sicura che troverai altre cose da realizzare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E415620D-3014-45C7-AB3E-63FD1A02FD92}"/>
              </a:ext>
            </a:extLst>
          </p:cNvPr>
          <p:cNvSpPr txBox="1">
            <a:spLocks/>
          </p:cNvSpPr>
          <p:nvPr/>
        </p:nvSpPr>
        <p:spPr>
          <a:xfrm>
            <a:off x="904062" y="5155529"/>
            <a:ext cx="2218960" cy="7669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742950" rtl="0" eaLnBrk="1" latinLnBrk="0" hangingPunct="1">
              <a:lnSpc>
                <a:spcPct val="90000"/>
              </a:lnSpc>
              <a:spcBef>
                <a:spcPts val="813"/>
              </a:spcBef>
              <a:buFont typeface="Arial" panose="020B0604020202020204" pitchFamily="34" charset="0"/>
              <a:buNone/>
              <a:defRPr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6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4425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7375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25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00" indent="0" algn="ctr" defTabSz="742950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Buon lavoro e buon divertimento. </a:t>
            </a:r>
          </a:p>
        </p:txBody>
      </p:sp>
      <p:sp>
        <p:nvSpPr>
          <p:cNvPr id="7" name="Cuore 6">
            <a:extLst>
              <a:ext uri="{FF2B5EF4-FFF2-40B4-BE49-F238E27FC236}">
                <a16:creationId xmlns:a16="http://schemas.microsoft.com/office/drawing/2014/main" id="{1C123AE3-5F76-401B-A0DB-756D6B2F45CE}"/>
              </a:ext>
            </a:extLst>
          </p:cNvPr>
          <p:cNvSpPr/>
          <p:nvPr/>
        </p:nvSpPr>
        <p:spPr>
          <a:xfrm>
            <a:off x="2925584" y="5922521"/>
            <a:ext cx="682257" cy="513273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9"/>
          <a:stretch/>
        </p:blipFill>
        <p:spPr>
          <a:xfrm rot="5400000">
            <a:off x="5777317" y="1872208"/>
            <a:ext cx="3138600" cy="458702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2"/>
          <a:stretch/>
        </p:blipFill>
        <p:spPr>
          <a:xfrm rot="5400000">
            <a:off x="862836" y="23957"/>
            <a:ext cx="3390428" cy="45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1144</TotalTime>
  <Words>89</Words>
  <Application>Microsoft Office PowerPoint</Application>
  <PresentationFormat>A4 (21x29,7 cm)</PresentationFormat>
  <Paragraphs>12</Paragraphs>
  <Slides>5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Plesso «Capoluogo»</vt:lpstr>
      <vt:lpstr>Guarda il video della maestra</vt:lpstr>
      <vt:lpstr>Ascolta il canto   La casetta di mano manina</vt:lpstr>
      <vt:lpstr>Usa le tue mani per creare simpatici animaletti.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Plesso «Siciliano»</dc:title>
  <dc:creator>ROBERTO</dc:creator>
  <cp:lastModifiedBy>ROBERTO</cp:lastModifiedBy>
  <cp:revision>101</cp:revision>
  <dcterms:created xsi:type="dcterms:W3CDTF">2020-03-26T16:54:43Z</dcterms:created>
  <dcterms:modified xsi:type="dcterms:W3CDTF">2020-05-30T19:40:46Z</dcterms:modified>
</cp:coreProperties>
</file>