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8E6"/>
    <a:srgbClr val="E10D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B47C-688F-4337-B0BE-D776D09E9478}" type="datetimeFigureOut">
              <a:rPr lang="it-IT" smtClean="0"/>
              <a:pPr/>
              <a:t>29/05/2020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E5D4-1773-4DE1-B7D3-ADBD5D537D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B47C-688F-4337-B0BE-D776D09E9478}" type="datetimeFigureOut">
              <a:rPr lang="it-IT" smtClean="0"/>
              <a:pPr/>
              <a:t>29/05/2020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E5D4-1773-4DE1-B7D3-ADBD5D537D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B47C-688F-4337-B0BE-D776D09E9478}" type="datetimeFigureOut">
              <a:rPr lang="it-IT" smtClean="0"/>
              <a:pPr/>
              <a:t>29/05/2020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E5D4-1773-4DE1-B7D3-ADBD5D537D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B47C-688F-4337-B0BE-D776D09E9478}" type="datetimeFigureOut">
              <a:rPr lang="it-IT" smtClean="0"/>
              <a:pPr/>
              <a:t>29/05/2020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E5D4-1773-4DE1-B7D3-ADBD5D537D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B47C-688F-4337-B0BE-D776D09E9478}" type="datetimeFigureOut">
              <a:rPr lang="it-IT" smtClean="0"/>
              <a:pPr/>
              <a:t>29/05/2020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E5D4-1773-4DE1-B7D3-ADBD5D537D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B47C-688F-4337-B0BE-D776D09E9478}" type="datetimeFigureOut">
              <a:rPr lang="it-IT" smtClean="0"/>
              <a:pPr/>
              <a:t>29/05/2020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E5D4-1773-4DE1-B7D3-ADBD5D537D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B47C-688F-4337-B0BE-D776D09E9478}" type="datetimeFigureOut">
              <a:rPr lang="it-IT" smtClean="0"/>
              <a:pPr/>
              <a:t>29/05/2020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E5D4-1773-4DE1-B7D3-ADBD5D537D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B47C-688F-4337-B0BE-D776D09E9478}" type="datetimeFigureOut">
              <a:rPr lang="it-IT" smtClean="0"/>
              <a:pPr/>
              <a:t>29/05/2020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E5D4-1773-4DE1-B7D3-ADBD5D537D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B47C-688F-4337-B0BE-D776D09E9478}" type="datetimeFigureOut">
              <a:rPr lang="it-IT" smtClean="0"/>
              <a:pPr/>
              <a:t>29/05/2020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E5D4-1773-4DE1-B7D3-ADBD5D537D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B47C-688F-4337-B0BE-D776D09E9478}" type="datetimeFigureOut">
              <a:rPr lang="it-IT" smtClean="0"/>
              <a:pPr/>
              <a:t>29/05/2020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E5D4-1773-4DE1-B7D3-ADBD5D537D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B47C-688F-4337-B0BE-D776D09E9478}" type="datetimeFigureOut">
              <a:rPr lang="it-IT" smtClean="0"/>
              <a:pPr/>
              <a:t>29/05/2020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E5D4-1773-4DE1-B7D3-ADBD5D537D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CB47C-688F-4337-B0BE-D776D09E9478}" type="datetimeFigureOut">
              <a:rPr lang="it-IT" smtClean="0"/>
              <a:pPr/>
              <a:t>29/05/2020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AE5D4-1773-4DE1-B7D3-ADBD5D537DD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2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815290" cy="1785950"/>
          </a:xfrm>
        </p:spPr>
        <p:txBody>
          <a:bodyPr>
            <a:normAutofit/>
          </a:bodyPr>
          <a:lstStyle/>
          <a:p>
            <a:pPr>
              <a:lnSpc>
                <a:spcPts val="4320"/>
              </a:lnSpc>
            </a:pPr>
            <a:r>
              <a:rPr lang="it-IT" sz="4900" b="1" dirty="0" smtClean="0">
                <a:solidFill>
                  <a:srgbClr val="E10DB4"/>
                </a:solidFill>
                <a:latin typeface="Comic Sans MS" pitchFamily="66" charset="0"/>
              </a:rPr>
              <a:t>CREO CON LE FORME</a:t>
            </a:r>
            <a:br>
              <a:rPr lang="it-IT" sz="4900" b="1" dirty="0" smtClean="0">
                <a:solidFill>
                  <a:srgbClr val="E10DB4"/>
                </a:solidFill>
                <a:latin typeface="Comic Sans MS" pitchFamily="66" charset="0"/>
              </a:rPr>
            </a:br>
            <a:r>
              <a:rPr lang="it-IT" sz="2000" b="1" dirty="0" smtClean="0">
                <a:solidFill>
                  <a:srgbClr val="4208E6"/>
                </a:solidFill>
                <a:latin typeface="Comic Sans MS" pitchFamily="66" charset="0"/>
              </a:rPr>
              <a:t>ATTIVITA’ BAMBINI TRE ANNI SEZIONE “N”</a:t>
            </a:r>
            <a:br>
              <a:rPr lang="it-IT" sz="2000" b="1" dirty="0" smtClean="0">
                <a:solidFill>
                  <a:srgbClr val="4208E6"/>
                </a:solidFill>
                <a:latin typeface="Comic Sans MS" pitchFamily="66" charset="0"/>
              </a:rPr>
            </a:br>
            <a:r>
              <a:rPr lang="it-IT" sz="2000" b="1" dirty="0" smtClean="0">
                <a:solidFill>
                  <a:srgbClr val="4208E6"/>
                </a:solidFill>
                <a:latin typeface="Comic Sans MS" pitchFamily="66" charset="0"/>
              </a:rPr>
              <a:t>INSEGNANTE SODANO VINCENZA</a:t>
            </a:r>
            <a:endParaRPr lang="it-IT" sz="4000" b="1" dirty="0">
              <a:solidFill>
                <a:srgbClr val="4208E6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026" name="Picture 2" descr="C:\Users\Cinzia\Desktop\FOR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7286676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500198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rgbClr val="E10DB4"/>
                </a:solidFill>
                <a:latin typeface="Comic Sans MS" pitchFamily="66" charset="0"/>
              </a:rPr>
              <a:t>SIMPATICHE COSE DA CREARE</a:t>
            </a:r>
            <a:endParaRPr lang="it-IT" sz="4000" b="1" dirty="0">
              <a:solidFill>
                <a:srgbClr val="E10DB4"/>
              </a:solidFill>
              <a:latin typeface="Comic Sans MS" pitchFamily="66" charset="0"/>
            </a:endParaRPr>
          </a:p>
        </p:txBody>
      </p:sp>
      <p:pic>
        <p:nvPicPr>
          <p:cNvPr id="5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3"/>
          <a:stretch>
            <a:fillRect/>
          </a:stretch>
        </p:blipFill>
        <p:spPr>
          <a:xfrm>
            <a:off x="1785918" y="2786058"/>
            <a:ext cx="1662122" cy="1662122"/>
          </a:xfrm>
          <a:prstGeom prst="rect">
            <a:avLst/>
          </a:prstGeom>
        </p:spPr>
      </p:pic>
      <p:pic>
        <p:nvPicPr>
          <p:cNvPr id="2051" name="Picture 3" descr="C:\Users\Cinzia\Desktop\BIMBI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143372" y="1500174"/>
            <a:ext cx="4525963" cy="4525963"/>
          </a:xfrm>
          <a:prstGeom prst="rect">
            <a:avLst/>
          </a:prstGeom>
          <a:noFill/>
        </p:spPr>
      </p:pic>
      <p:sp>
        <p:nvSpPr>
          <p:cNvPr id="9" name="Freccia a destra 8"/>
          <p:cNvSpPr/>
          <p:nvPr/>
        </p:nvSpPr>
        <p:spPr>
          <a:xfrm>
            <a:off x="642910" y="32861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4208E6"/>
                </a:solidFill>
                <a:latin typeface="Comic Sans MS" pitchFamily="66" charset="0"/>
              </a:rPr>
              <a:t>ROBOT GEOMETRICO</a:t>
            </a:r>
            <a:endParaRPr lang="it-IT" sz="4800" b="1" dirty="0">
              <a:solidFill>
                <a:srgbClr val="4208E6"/>
              </a:solidFill>
              <a:latin typeface="Comic Sans MS" pitchFamily="66" charset="0"/>
            </a:endParaRPr>
          </a:p>
        </p:txBody>
      </p:sp>
      <p:pic>
        <p:nvPicPr>
          <p:cNvPr id="4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3"/>
          <a:stretch>
            <a:fillRect/>
          </a:stretch>
        </p:blipFill>
        <p:spPr>
          <a:xfrm>
            <a:off x="1785918" y="2786058"/>
            <a:ext cx="1733560" cy="1733560"/>
          </a:xfrm>
          <a:prstGeom prst="rect">
            <a:avLst/>
          </a:prstGeom>
        </p:spPr>
      </p:pic>
      <p:pic>
        <p:nvPicPr>
          <p:cNvPr id="3074" name="Picture 2" descr="C:\Users\Cinzia\Desktop\ROBOT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571612"/>
            <a:ext cx="4517852" cy="4525963"/>
          </a:xfrm>
          <a:prstGeom prst="rect">
            <a:avLst/>
          </a:prstGeom>
          <a:noFill/>
        </p:spPr>
      </p:pic>
      <p:sp>
        <p:nvSpPr>
          <p:cNvPr id="6" name="Freccia a destra 5"/>
          <p:cNvSpPr/>
          <p:nvPr/>
        </p:nvSpPr>
        <p:spPr>
          <a:xfrm>
            <a:off x="642910" y="33575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r>
              <a:rPr lang="it-IT" sz="3900" b="1" dirty="0" smtClean="0">
                <a:solidFill>
                  <a:srgbClr val="4208E6"/>
                </a:solidFill>
                <a:latin typeface="Comic Sans MS" pitchFamily="66" charset="0"/>
              </a:rPr>
              <a:t>QUANTE COSE POSSIAMO FARE !!!</a:t>
            </a:r>
            <a:endParaRPr lang="it-IT" sz="3900" b="1" dirty="0">
              <a:solidFill>
                <a:srgbClr val="4208E6"/>
              </a:solidFill>
              <a:latin typeface="Comic Sans MS" pitchFamily="66" charset="0"/>
            </a:endParaRPr>
          </a:p>
        </p:txBody>
      </p:sp>
      <p:pic>
        <p:nvPicPr>
          <p:cNvPr id="4098" name="Picture 2" descr="C:\Users\Cinzia\Desktop\MISSIL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00306"/>
            <a:ext cx="2419349" cy="2982915"/>
          </a:xfrm>
          <a:prstGeom prst="rect">
            <a:avLst/>
          </a:prstGeom>
          <a:noFill/>
        </p:spPr>
      </p:pic>
      <p:pic>
        <p:nvPicPr>
          <p:cNvPr id="4099" name="Picture 3" descr="C:\Users\Cinzia\Desktop\CONIGLI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000372"/>
            <a:ext cx="2252990" cy="3286148"/>
          </a:xfrm>
          <a:prstGeom prst="rect">
            <a:avLst/>
          </a:prstGeom>
          <a:noFill/>
        </p:spPr>
      </p:pic>
      <p:pic>
        <p:nvPicPr>
          <p:cNvPr id="4100" name="Picture 4" descr="C:\Users\Cinzia\Desktop\CASETT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1714488"/>
            <a:ext cx="2214578" cy="2870157"/>
          </a:xfrm>
          <a:prstGeom prst="rect">
            <a:avLst/>
          </a:prstGeom>
          <a:noFill/>
        </p:spPr>
      </p:pic>
      <p:sp>
        <p:nvSpPr>
          <p:cNvPr id="8" name="Freccia a destra 7"/>
          <p:cNvSpPr/>
          <p:nvPr/>
        </p:nvSpPr>
        <p:spPr>
          <a:xfrm>
            <a:off x="6286512" y="15001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6"/>
          <a:stretch>
            <a:fillRect/>
          </a:stretch>
        </p:blipFill>
        <p:spPr>
          <a:xfrm>
            <a:off x="7358082" y="1142984"/>
            <a:ext cx="1447808" cy="1233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0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29</Words>
  <Application>Microsoft Office PowerPoint</Application>
  <PresentationFormat>Presentazione su schermo (4:3)</PresentationFormat>
  <Paragraphs>4</Paragraphs>
  <Slides>4</Slides>
  <Notes>0</Notes>
  <HiddenSlides>0</HiddenSlides>
  <MMClips>3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Tema di Office</vt:lpstr>
      <vt:lpstr>CREO CON LE FORME ATTIVITA’ BAMBINI TRE ANNI SEZIONE “N” INSEGNANTE SODANO VINCENZA</vt:lpstr>
      <vt:lpstr>SIMPATICHE COSE DA CREARE</vt:lpstr>
      <vt:lpstr>ROBOT GEOMETRICO</vt:lpstr>
      <vt:lpstr>QUANTE COSE POSSIAMO FARE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Cinzia</dc:creator>
  <cp:lastModifiedBy>ROBERTO</cp:lastModifiedBy>
  <cp:revision>12</cp:revision>
  <dcterms:created xsi:type="dcterms:W3CDTF">2020-05-27T22:45:17Z</dcterms:created>
  <dcterms:modified xsi:type="dcterms:W3CDTF">2020-05-29T15:45:51Z</dcterms:modified>
</cp:coreProperties>
</file>