
<file path=[Content_Types].xml><?xml version="1.0" encoding="utf-8"?>
<Types xmlns="http://schemas.openxmlformats.org/package/2006/content-types">
  <Default Extension="aac" ContentType="audio/aac"/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40A39-2628-4539-8FA3-6A6EC163A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1CEB6A-504C-4A67-BC2A-511E3F646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40CE26-3999-4298-86F4-60BC1378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5C2EAE-064D-470A-B4AE-EC3F06C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BBEAEA-ED0D-451F-A670-4B0D2FD7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56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54C752-9A7F-40AB-9355-5990759D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A7133A-9C58-4B25-B4FF-50A9D44C6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2768AB-8876-49BD-BFA8-36FA5B08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78760F-EDEA-4CA3-8DBD-E1D00CEA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ED8DB-7AB2-41A1-ACDF-33AC7C08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75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AD7760-640A-472A-B2A4-BDCC1FB4B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B33593-4B77-47B8-86FC-BE652E1A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71CE02-2DD1-4CBB-AF41-8AC1E2D0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EC7E71-D142-4CB3-9C5B-88D331D4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779EA4-C1F7-4D5D-89C8-945C7AB3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86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9C0CA-08F5-4340-BA22-8A486436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CF9481-427D-4D1E-80A8-A19CAC756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3CE54A-D6EA-4A7C-9DED-32A4E84D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555ADF-3762-4C95-B4B7-93F65125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6920C8-26F4-4748-9EDD-6BD1C4D1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9D614-A678-4030-A42C-BB71286C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8916BE-8260-4844-B018-844869904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530E4F-53EB-49C1-9012-2C6869B7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92300E-24ED-419E-A251-D2CCC970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D6B614-F991-4156-B5AA-3F605B41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26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9AE1EB-1BDF-49A6-A120-E7FD5B88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214440-2EA5-4316-A9DE-C7080D194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84CF3E-6C7C-4365-804F-3ED70F5A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A316B6-74DF-42EC-9033-F7377D3BD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3C6A21-2A0C-45EB-9274-ECAF97CF3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16266F-7B2D-4F33-9AC7-02094EC0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32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5DAA50-3473-4687-9B11-A18B2375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B24F2C-EBC1-4AB5-8CB6-FD2B079FC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483455-50BC-4626-B8A3-D3838ABD6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517BBE-6750-49A3-BB98-FF57AAF44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17FB255-A5AA-4519-8739-0C8A06EE0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15AE88B-E61F-4BD7-AB4F-428356B7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1E85E1E-D356-4944-97C1-064089CF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5CA6AC5-83F0-4415-AC6B-8A09AC3B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3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B72FE-C108-4CCD-B935-CBE6FFD3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61DDDC-22FA-41EC-860D-38705A7E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AFFBDC-EC58-4A54-B023-69DF2039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F2C81C-2B97-492F-8E6F-324B240B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84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99B9B0-096F-47FB-9B72-DA8F1D81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E748E0E-79DA-4B1E-B7E5-F60C1250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5A8726-8F27-4E26-B1A1-92CA9264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40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615A12-BA8D-417F-B6B8-30E64147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A8A498-78E3-4F28-87B6-7CF92F34A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97E072-AC67-4906-B161-BE53C757B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6074B7-CDC5-4CD8-B8E8-5249276FF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EAAB0D-2E58-41C3-9396-09FC09C3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CE8B65-66BD-4CA5-BBF6-C02B5211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14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FEEB7-3635-456B-9AFF-239B9F94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003C7C-7708-4D94-95E3-E39A42D82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79119A-2474-4DBC-92B5-86F0D8EFE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6694A8-C99A-4B7F-9D5A-7BF19549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DDD4D0-D21B-43C3-B623-0D84F999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5628B1-364A-4770-AE6E-7A3DCD69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42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CBE5B5-CC52-4EB8-9DEF-4D52388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3BB959-3C3F-4EE8-98DC-7942489A8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66C837-8CB4-4256-A6C6-2DCA6A4CD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D0268-C4C7-47F4-B2AE-1ED405B69BAA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CD9995-CBA8-41FF-AAE2-8ABAC68FD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6DC83B-44F6-4ED6-A36B-AF7D9D456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0D657-2B6F-4F21-9D07-51C83D761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06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B2F5E-66B0-46DB-B794-341FDB8E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8" y="145773"/>
            <a:ext cx="11913704" cy="1881810"/>
          </a:xfrm>
        </p:spPr>
        <p:txBody>
          <a:bodyPr>
            <a:normAutofit/>
          </a:bodyPr>
          <a:lstStyle/>
          <a:p>
            <a:r>
              <a:rPr lang="it-IT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Elmer l’elefantino variopinto</a:t>
            </a:r>
            <a:br>
              <a:rPr lang="it-IT" sz="3600" b="1" i="1" dirty="0"/>
            </a:br>
            <a:r>
              <a:rPr lang="it-IT" sz="3600" b="1" i="1" dirty="0"/>
              <a:t>Secondo circolo di Pomigliano d’Arco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63CEFF-3075-47D2-9075-0171AA9D3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22" y="4830417"/>
            <a:ext cx="4572000" cy="2027583"/>
          </a:xfrm>
        </p:spPr>
        <p:txBody>
          <a:bodyPr>
            <a:normAutofit/>
          </a:bodyPr>
          <a:lstStyle/>
          <a:p>
            <a:r>
              <a:rPr lang="it-IT" b="1" dirty="0"/>
              <a:t>Plesso Rodari</a:t>
            </a:r>
          </a:p>
          <a:p>
            <a:r>
              <a:rPr lang="it-IT" b="1" dirty="0"/>
              <a:t>Sezione P</a:t>
            </a:r>
          </a:p>
          <a:p>
            <a:r>
              <a:rPr lang="it-IT" b="1" dirty="0"/>
              <a:t>Insegnante Pulcrano Maria Grazia</a:t>
            </a:r>
          </a:p>
        </p:txBody>
      </p:sp>
    </p:spTree>
    <p:extLst>
      <p:ext uri="{BB962C8B-B14F-4D97-AF65-F5344CB8AC3E}">
        <p14:creationId xmlns:p14="http://schemas.microsoft.com/office/powerpoint/2010/main" val="95605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4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583E11-A573-4CE7-9E1C-7CFEF13D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744127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Attività:</a:t>
            </a:r>
            <a:br>
              <a:rPr lang="it-IT" dirty="0"/>
            </a:br>
            <a:r>
              <a:rPr lang="it-IT" sz="3600" dirty="0"/>
              <a:t>ascoltare la storia di Elmer, costruire un portapenne con la figura di ELMER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b="1" dirty="0">
                <a:solidFill>
                  <a:srgbClr val="FF0000"/>
                </a:solidFill>
              </a:rPr>
              <a:t>Campi di esperienza:</a:t>
            </a:r>
            <a:br>
              <a:rPr lang="it-IT" b="1" dirty="0"/>
            </a:br>
            <a:r>
              <a:rPr lang="it-IT" b="1" dirty="0"/>
              <a:t>- </a:t>
            </a:r>
            <a:r>
              <a:rPr lang="it-IT" sz="3200" dirty="0"/>
              <a:t>il se e l’altro;</a:t>
            </a:r>
            <a:br>
              <a:rPr lang="it-IT" sz="3200" dirty="0"/>
            </a:br>
            <a:r>
              <a:rPr lang="it-IT" sz="3200" dirty="0"/>
              <a:t>- i discorsi e le parole;</a:t>
            </a:r>
            <a:br>
              <a:rPr lang="it-IT" sz="3200" dirty="0"/>
            </a:br>
            <a:r>
              <a:rPr lang="it-IT" sz="3200" dirty="0"/>
              <a:t>- immagini suoni e colori. </a:t>
            </a:r>
          </a:p>
        </p:txBody>
      </p:sp>
    </p:spTree>
    <p:extLst>
      <p:ext uri="{BB962C8B-B14F-4D97-AF65-F5344CB8AC3E}">
        <p14:creationId xmlns:p14="http://schemas.microsoft.com/office/powerpoint/2010/main" val="209739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EADC63-EA60-4F85-B72F-673467DC8AB6}"/>
              </a:ext>
            </a:extLst>
          </p:cNvPr>
          <p:cNvSpPr txBox="1"/>
          <p:nvPr/>
        </p:nvSpPr>
        <p:spPr>
          <a:xfrm>
            <a:off x="0" y="1505243"/>
            <a:ext cx="4023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Guarda la storia di Elmer</a:t>
            </a:r>
          </a:p>
        </p:txBody>
      </p:sp>
      <p:pic>
        <p:nvPicPr>
          <p:cNvPr id="8" name="WhatsApp-Video-2020-05-30-at-18.14.02 (1)">
            <a:hlinkClick r:id="" action="ppaction://media"/>
            <a:extLst>
              <a:ext uri="{FF2B5EF4-FFF2-40B4-BE49-F238E27FC236}">
                <a16:creationId xmlns:a16="http://schemas.microsoft.com/office/drawing/2014/main" id="{D13FDCE9-389E-4311-9791-26D16492D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10482"/>
            <a:ext cx="3540369" cy="64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4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2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Audio 2020-05-28 at 12.17.09">
            <a:hlinkClick r:id="" action="ppaction://media"/>
            <a:extLst>
              <a:ext uri="{FF2B5EF4-FFF2-40B4-BE49-F238E27FC236}">
                <a16:creationId xmlns:a16="http://schemas.microsoft.com/office/drawing/2014/main" id="{BDB1B62D-E704-45B9-A68F-2CF9988A6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27" y="131513"/>
            <a:ext cx="1564764" cy="15647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E66763-AA7C-434C-B513-595B0015D913}"/>
              </a:ext>
            </a:extLst>
          </p:cNvPr>
          <p:cNvSpPr txBox="1"/>
          <p:nvPr/>
        </p:nvSpPr>
        <p:spPr>
          <a:xfrm>
            <a:off x="6429868" y="191448"/>
            <a:ext cx="3447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OCCORRENTE:</a:t>
            </a:r>
          </a:p>
          <a:p>
            <a:r>
              <a:rPr lang="it-IT" dirty="0"/>
              <a:t>-CARTONE       -FORBICI      -COLLA   </a:t>
            </a:r>
          </a:p>
          <a:p>
            <a:r>
              <a:rPr lang="it-IT" dirty="0"/>
              <a:t>-TEMPERA       -SCATOLA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8B58FB-2BDA-43B0-B87A-F2E6B5B43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88" y="4273586"/>
            <a:ext cx="2718539" cy="24052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23F137-DFC8-456C-AC9F-C39B18F370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69" y="4196293"/>
            <a:ext cx="3273024" cy="25762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DE932F-2E15-49F1-B7F5-31919F1FD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34" y="1599107"/>
            <a:ext cx="1839558" cy="24527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D09A0BD-5958-408A-AB71-485B8514D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6" y="4300989"/>
            <a:ext cx="1903345" cy="253779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12BE591-46B6-4E11-A5B7-0C170B823D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" y="1646580"/>
            <a:ext cx="2225457" cy="247522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137E3AB-E3F5-43E0-A81D-FA280405B2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22" y="1488014"/>
            <a:ext cx="1975342" cy="263378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14A630A-20FA-4E0A-962E-93FE26E18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69" y="1646580"/>
            <a:ext cx="1803954" cy="240527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FA31B6B-EC76-404D-9DB1-8F76F6A94F7E}"/>
              </a:ext>
            </a:extLst>
          </p:cNvPr>
          <p:cNvSpPr txBox="1"/>
          <p:nvPr/>
        </p:nvSpPr>
        <p:spPr>
          <a:xfrm>
            <a:off x="10463513" y="5258893"/>
            <a:ext cx="1863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USALO ANCHE COME PORTACELLULARE</a:t>
            </a:r>
          </a:p>
        </p:txBody>
      </p:sp>
      <p:sp>
        <p:nvSpPr>
          <p:cNvPr id="23" name="Freccia a sinistra 22">
            <a:extLst>
              <a:ext uri="{FF2B5EF4-FFF2-40B4-BE49-F238E27FC236}">
                <a16:creationId xmlns:a16="http://schemas.microsoft.com/office/drawing/2014/main" id="{4355968C-00DF-4C0C-B8E7-0CE279690F1E}"/>
              </a:ext>
            </a:extLst>
          </p:cNvPr>
          <p:cNvSpPr/>
          <p:nvPr/>
        </p:nvSpPr>
        <p:spPr>
          <a:xfrm>
            <a:off x="9877027" y="5484407"/>
            <a:ext cx="555695" cy="5188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5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84</Words>
  <Application>Microsoft Office PowerPoint</Application>
  <PresentationFormat>Widescreen</PresentationFormat>
  <Paragraphs>10</Paragraphs>
  <Slides>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Elmer l’elefantino variopinto Secondo circolo di Pomigliano d’Arco</vt:lpstr>
      <vt:lpstr>Attività: ascoltare la storia di Elmer, costruire un portapenne con la figura di ELMER.  Campi di esperienza: - il se e l’altro; - i discorsi e le parole; - immagini suoni e colori.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Secondo circolo di Pomigliano d’Arco</dc:title>
  <dc:creator>User-Asus</dc:creator>
  <cp:lastModifiedBy>User-Asus</cp:lastModifiedBy>
  <cp:revision>13</cp:revision>
  <dcterms:created xsi:type="dcterms:W3CDTF">2020-05-28T10:12:47Z</dcterms:created>
  <dcterms:modified xsi:type="dcterms:W3CDTF">2020-05-30T16:40:27Z</dcterms:modified>
</cp:coreProperties>
</file>