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FF533-E493-4F2A-AF2A-9EFCA1CE3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940B74-8322-49E1-AA0D-21CD12F18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3E94BE-5C7E-4552-B22D-91424332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4CE9F4-01FE-4220-B38A-2481331B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5F313D-3E9B-48C6-8D08-293CD646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38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B53BD-C834-4A36-859B-75EA0CEC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6CE683-8343-4AA4-B77E-798889FC4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1577C9-37E8-43EC-BFEC-F20BBD5C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6E24FC-A4C5-441F-A635-7295BFC8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630791-3E79-4842-93D4-853CE865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FA78986-9E7C-4436-B9D7-79EF38793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458684-8EB9-4F88-BBE2-EBEB38F7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16C665-C815-40B9-8C7D-AB644C4F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CABE04-B041-4AA0-A99A-139998B5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A2088B-FBD3-493D-BCF5-867AFEBB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40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0AEEA-1CAF-4924-811D-F349224A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8A1531-0C12-4932-A140-26B5142D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60C30D-F940-40F7-918E-FE72404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EAE6A6-188F-4CF9-9E69-9D5B11D1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1C74E0-889F-4AE8-B960-7866DCA5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10ABF-5947-476B-AE37-C19A7D98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5EF312-2D43-49A8-8713-A988C03A3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97246-B9D3-4256-86F8-3B72A2F0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254223-2899-42FC-ADCE-A5D401FE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BC5E5A-11D7-4B53-A610-5CAAAD7E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34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70705-DAC7-4ECD-9F97-F8EC5D79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D60089-E1E8-4C3E-A801-141140405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4B541F-CFB0-4E22-90C6-2D0F11298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348005-E7E5-4914-A708-8372E4E8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3EB5BC-F71E-4253-AE23-0BB56675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D5683A-EB17-4BC4-BD4B-729ADC11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24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881B5-86B8-43FC-8CDD-EFD10503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58AA3B-5E2F-488A-8217-565BC15F4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63B8B9-5014-4531-A6E2-55AB0F44F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430F09-F05F-49DE-9CFD-00DEF709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BAECB40-7CA0-4846-A092-E3A0C2D74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CF1834D-1C85-447A-AEFE-D2548A6C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3FBA742-E66B-42D1-B683-77C94E74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AE50BA0-43B8-4139-9D7D-88248281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80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FA1403-4691-4079-BCAD-DBABDD5E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8096A3-C47E-42AA-A55B-A4D7ED60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3FCB8E-7E6B-4D7F-BFDE-48F6F852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46BC6C-3638-4BAE-84A4-BA0266FF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50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6135F9-02D5-4140-AD4D-5EEF3F47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6D27B5-5CB6-4440-A162-1F3A297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9E9146-C2E9-4BA0-8498-9EE0D17C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98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3873A-8593-4E4F-813D-28D5E180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04DC3D-21B6-4421-B316-E8247B334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77D85-CCB4-47EF-BE00-E7CF087B3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114D1F-98B6-453F-8414-5260792A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5583C8-E617-4C4E-97C2-2232544D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B1ED9D-D96B-4E9D-B8F1-B2679DF7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6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08FBC-70C2-4A6E-83E5-2643D75B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957240F-14C8-4AB6-814C-117AED2D9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59D082-54B5-4A67-8399-1C66792FF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56E9CA-4BDD-40FF-B249-808D4FDF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0B6A4F-6FE0-40BB-BFB7-AB0D465D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FA7393-02B3-4239-856A-D3C1CB07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01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CFC751-B4D5-4E1E-985C-AD1956EC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49DFF1-486B-49EA-A7D2-034DBB3E7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66DE82-C64F-4A55-9148-E318E9DBC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D1C4-0FF5-429B-BD25-5D411A861A83}" type="datetimeFigureOut">
              <a:rPr lang="it-IT" smtClean="0"/>
              <a:t>28/06/2020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2AF8AD-6CFC-4D74-94DA-4DE4E4210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110661-0C68-499A-95A5-902A98B0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9B72-3BF5-4A15-AED4-F47850B361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71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768636-76CA-4335-933C-7A3497E0C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1137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prstClr val="black"/>
                </a:solidFill>
              </a:rPr>
              <a:t>Religione Cattolica bimbi 3,4 e 5 anni insegnante Fornaro Elisa -evviva: è arrivata l’estate- 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6A0E6C-3A8E-40CF-925F-1BF9CE862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2463800"/>
            <a:ext cx="939800" cy="8636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Clicca qui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DF1D31-FF4C-4CBF-989D-519744F22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1303338"/>
            <a:ext cx="9144000" cy="5363369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C5A553F-0150-46FC-AF1C-B392184D9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9100" y="3327400"/>
            <a:ext cx="609600" cy="609600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32649BD-CB81-4714-99B2-B5F95EEFA0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2600" y="4199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18</Words>
  <Application>Microsoft Office PowerPoint</Application>
  <PresentationFormat>Widescreen</PresentationFormat>
  <Paragraphs>2</Paragraphs>
  <Slides>1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Religione Cattolica bimbi 3,4 e 5 anni insegnante Fornaro Elisa -evviva: è arrivata l’estate-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 -evviva è arrivata l’estate- </dc:title>
  <dc:creator>Utente</dc:creator>
  <cp:lastModifiedBy>Utente</cp:lastModifiedBy>
  <cp:revision>9</cp:revision>
  <dcterms:created xsi:type="dcterms:W3CDTF">2020-06-27T19:08:14Z</dcterms:created>
  <dcterms:modified xsi:type="dcterms:W3CDTF">2020-06-28T09:21:08Z</dcterms:modified>
</cp:coreProperties>
</file>