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20154A-D5E8-406B-A717-D3BF526DC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341B87-4D4E-4E48-9125-348704E59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6B1FF8-70AD-4AB9-B72E-06728B18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140-5C57-45F3-8697-EEC39624E25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48EA0F-9B0C-4957-BE0F-10D76E2E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9896BB-CAA1-494D-A22F-EFC319A4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7F1-63C0-4E9D-A4CD-2B8F96EE9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98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5D0B2-5D1D-4670-A87C-0440E757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EE40A9E-64BA-4B0E-90BE-E93B5DCC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2ABE6D-3850-491E-9B8A-3D1BA3B8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140-5C57-45F3-8697-EEC39624E25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2042AF-EA1C-4923-86D8-5D6606DC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FB47C8-EE35-47FF-88FD-7EF01008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7F1-63C0-4E9D-A4CD-2B8F96EE9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32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22B2697-1806-4A6F-B582-ED86934A0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EAE666-A042-4D1D-9A3B-8507AF614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906770-6579-43ED-97C0-B75A3787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140-5C57-45F3-8697-EEC39624E25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48E56A-3FD4-4D3F-A7DB-CDA74AF8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3241D4-B87D-4B14-96BD-F38FF6DC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7F1-63C0-4E9D-A4CD-2B8F96EE9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69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CBAA5F-1089-4D16-9626-346AC0CB8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BA0FAF-6E21-494C-9E68-60A2204AA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7C653F-5713-418A-A1E4-7EA4075A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140-5C57-45F3-8697-EEC39624E25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90364D-3E52-43C6-BB6D-D2449027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25FC4C-ADA7-4BAB-8977-8F71BBD2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7F1-63C0-4E9D-A4CD-2B8F96EE9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70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ABE14E-9003-49C6-95F1-280F7E94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14E3BA-C3B4-4D40-A313-E2D35747E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CD413E-E4FA-4A72-8E8D-9C2ACC88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140-5C57-45F3-8697-EEC39624E25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C7F02D-97DC-4065-AEE0-7D444A7F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90BA75-71E4-4D01-9A28-67EDFCA2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7F1-63C0-4E9D-A4CD-2B8F96EE9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44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9D966F-F864-4036-BBAD-4A9AEAE5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48A773-2EDF-4978-85C4-716C70D90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DD29EE-6FCE-4399-A82E-9BC5A5674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3331AA-178B-4E3A-BB51-B142A3F2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140-5C57-45F3-8697-EEC39624E25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36C1EF-AC41-41F8-9244-6587B128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246037-B417-43A1-8EA0-9A7437B4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7F1-63C0-4E9D-A4CD-2B8F96EE9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85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3B9A0F-8129-4453-A9BD-A5D5C7FA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A977F8-3383-4512-95EE-A711858AB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0DD42D0-8B9C-4C43-B8C5-42EF27F01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C17ABE-7A90-44B2-8DED-0FA457F8B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508B159-F5AF-4C32-86E7-CA28E3510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2BD15C2-EF97-43F1-BAFC-31517F1D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140-5C57-45F3-8697-EEC39624E25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8B14B78-A74C-4B6B-B20B-89F0626D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C428CDD-AD77-42F0-9092-E76F4A7E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7F1-63C0-4E9D-A4CD-2B8F96EE9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32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416A4B-58F7-4433-985B-63CCE15E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B226C89-BF21-4A2B-B858-73333086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140-5C57-45F3-8697-EEC39624E25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A8B8423-8964-43B3-88D8-603AA394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61C9ED-7533-453D-BD58-919E556B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7F1-63C0-4E9D-A4CD-2B8F96EE9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12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08DF7FC-12D1-48A4-9DBF-41791A37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140-5C57-45F3-8697-EEC39624E25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617F83-7DA1-49E5-A81F-27F81DF6E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941C933-8F09-4E21-A074-9CF12B15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7F1-63C0-4E9D-A4CD-2B8F96EE9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68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9A6E7A-D8DC-4889-9074-CF306F79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E777E0-A959-4EC2-99A2-735305B7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B2E3E2-7030-406C-BA98-3138AC148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BE39E4-05D2-49B4-B3B7-290863D4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140-5C57-45F3-8697-EEC39624E25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D978E6-13B3-4B9D-A609-DF569900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0DB6B-4743-4297-8B69-813702A4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7F1-63C0-4E9D-A4CD-2B8F96EE9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64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6416EB-FDF7-4C5A-9FBB-A0513496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156FB1E-8B6D-48AB-A9C1-FB916C031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B416DD2-7535-4A30-9779-48C9C0266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0CE3D6-9DA8-43F1-803A-3964D448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140-5C57-45F3-8697-EEC39624E25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11B83A-4A41-412D-A254-2E0A429B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295E45-2574-4356-A4A4-60D1115C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7F1-63C0-4E9D-A4CD-2B8F96EE9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82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81C9D18-AE13-4870-911E-56C9F07B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ED1DB0-8D24-4885-87AF-BFE4E6E32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20733E-87AB-40D0-9BDA-F9DCC19D5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B5140-5C57-45F3-8697-EEC39624E25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3AC529-D5FB-4280-AEA1-0200FFF76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C71B52-9CD4-4D87-BCF8-AB22CCD3F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2D7F1-63C0-4E9D-A4CD-2B8F96EE9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62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6B2418-93B8-46F0-BBB8-2B9BADAB5F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1D3B44AE-CB8F-4F73-813C-DEDC18E78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500" y="294482"/>
            <a:ext cx="11531600" cy="1655762"/>
          </a:xfrm>
        </p:spPr>
        <p:txBody>
          <a:bodyPr>
            <a:normAutofit fontScale="85000" lnSpcReduction="10000"/>
          </a:bodyPr>
          <a:lstStyle/>
          <a:p>
            <a:r>
              <a:rPr lang="it-IT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Religione Cattolica bimbi 3,4 e 5 anni insegnante Fornaro Elisa: -Oh… quanti doni! I cinque sensi-             																	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9C0DD5F-B94A-4EC6-BBD6-7A0395303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1557" y="-915988"/>
            <a:ext cx="5295900" cy="10033000"/>
          </a:xfrm>
          <a:prstGeom prst="rect">
            <a:avLst/>
          </a:prstGeom>
        </p:spPr>
      </p:pic>
      <p:pic>
        <p:nvPicPr>
          <p:cNvPr id="1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8FCF58E-EDAD-4446-95E5-B04B799AAC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9900" y="2824162"/>
            <a:ext cx="609600" cy="6096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47140A7-ED63-4DFD-86E9-5E21761134A9}"/>
              </a:ext>
            </a:extLst>
          </p:cNvPr>
          <p:cNvSpPr/>
          <p:nvPr/>
        </p:nvSpPr>
        <p:spPr>
          <a:xfrm>
            <a:off x="245993" y="2354263"/>
            <a:ext cx="1032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 Light" panose="020F0302020204030204"/>
              </a:rPr>
              <a:t>clicca qui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6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3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52418DA-BB77-47F6-8A2E-31C34B4FF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1350" y="-1517650"/>
            <a:ext cx="6426200" cy="9918700"/>
          </a:xfrm>
          <a:prstGeom prst="rect">
            <a:avLst/>
          </a:prstGeom>
        </p:spPr>
      </p:pic>
      <p:pic>
        <p:nvPicPr>
          <p:cNvPr id="1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67E62A9-64CA-42FD-A072-C840B55CD7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3009900"/>
            <a:ext cx="609600" cy="6096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7EEB455-123E-4F59-B43F-95561CDDAEAA}"/>
              </a:ext>
            </a:extLst>
          </p:cNvPr>
          <p:cNvSpPr/>
          <p:nvPr/>
        </p:nvSpPr>
        <p:spPr>
          <a:xfrm flipH="1">
            <a:off x="330200" y="2646402"/>
            <a:ext cx="5211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 Light" panose="020F0302020204030204"/>
              </a:rPr>
              <a:t>clicca qui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87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FF9BF30-AD16-4267-8BA2-2050E1CE2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7146" y="-785053"/>
            <a:ext cx="5765802" cy="8097910"/>
          </a:xfrm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216FF9D-313B-4CA3-8FC6-E16E8E746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2636" y="2388632"/>
            <a:ext cx="609600" cy="6096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7F0E3C7-48FB-4A59-8AC0-5A60A875932F}"/>
              </a:ext>
            </a:extLst>
          </p:cNvPr>
          <p:cNvSpPr/>
          <p:nvPr/>
        </p:nvSpPr>
        <p:spPr>
          <a:xfrm flipH="1">
            <a:off x="1244598" y="2019300"/>
            <a:ext cx="1320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 Light" panose="020F0302020204030204"/>
              </a:rPr>
              <a:t>clicca qui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70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27</Words>
  <Application>Microsoft Office PowerPoint</Application>
  <PresentationFormat>Widescreen</PresentationFormat>
  <Paragraphs>5</Paragraphs>
  <Slides>3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 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19</cp:revision>
  <dcterms:created xsi:type="dcterms:W3CDTF">2020-06-11T06:41:22Z</dcterms:created>
  <dcterms:modified xsi:type="dcterms:W3CDTF">2020-06-11T08:10:17Z</dcterms:modified>
</cp:coreProperties>
</file>