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D8B3CC4-930F-43B2-80C2-C21A034EB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53B9658-1E59-4D83-965E-7AA1B6C86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FDDF19-14B6-4CE8-B24B-37D5455B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A6-00D1-4402-B88A-4B7BC9E2007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B952F3-FCC9-4393-B03E-A66EE8C4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26E3CE-70EA-4691-9507-11BA0855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92D1-973A-4D4F-A12D-85D8B163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66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B93184-9AA2-4470-A1B9-B11C5C21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019546C-7328-464D-AA09-19C2DD237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238F21-190E-4182-BECF-EDC7E317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A6-00D1-4402-B88A-4B7BC9E2007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BB1319-428F-42E7-B70E-008714E2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49A2F8-5E0D-45F3-9BF7-7C0086D5B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92D1-973A-4D4F-A12D-85D8B163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274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EB618E5-A7FF-4A6D-ABF5-B3CFA0F77F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696C3D-52D1-4669-9114-B7D830236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98F684-FE80-4243-9113-BDCDA049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A6-00D1-4402-B88A-4B7BC9E2007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5B3C04-20EA-4AA9-ABDD-2621079D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BAE55B-3C84-42E3-B973-2C4E64535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92D1-973A-4D4F-A12D-85D8B163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173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56A813-C95B-4EB0-BB30-08EED42F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5D88EF-C4E9-40D9-AF5D-B018DEB12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289541-7E64-4AFF-B77A-1F89BD65E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A6-00D1-4402-B88A-4B7BC9E2007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994F9D-8240-4B3D-92C0-FE8C0E77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7CDDD2-B2F1-4D1C-8F3F-041C4CEF0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92D1-973A-4D4F-A12D-85D8B163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627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179A69-F672-48EA-8030-D54EAFD7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138816-D8C1-4039-A9FB-477F0CB42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D25B43-EE7D-4AA0-B6DD-D4005675E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A6-00D1-4402-B88A-4B7BC9E2007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0225593-066F-4261-A3B8-C607380CA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934BB4-1E0F-463C-9028-8A300EF2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92D1-973A-4D4F-A12D-85D8B163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822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43AD0B-1B0A-4CA2-8F6B-ACBA4DBC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6100D1-6485-47CD-B287-6C0B2703B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4431D2-1FBA-4ECE-B58D-9D5A942A4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F074DF-D466-4E49-8822-50EF58E6E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A6-00D1-4402-B88A-4B7BC9E2007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F727A94-A4D7-41E8-8D7C-E762891C9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1588AF-BFCB-44EB-812A-F5A2B655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92D1-973A-4D4F-A12D-85D8B163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04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232DCE-1BFA-45EF-B083-426BCFF4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5B88AC-7FF7-4D2B-B44A-47BA2187A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610759B-539D-4FBE-AA8A-98A55D936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B1B13B4-C74B-4CE3-8AB3-338B58B93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C956236-4C99-4BEB-AD4F-02637E1DD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4CF3151-2D15-451A-AC73-E01287D56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A6-00D1-4402-B88A-4B7BC9E2007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8F16B87-842E-4A34-B2D0-CF6514B7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0949C97-7B98-4628-8570-4D37B79F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92D1-973A-4D4F-A12D-85D8B163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72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BB46B5-EC15-49D6-952C-4E5F4D19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0CB03E6-354A-4EFC-B74F-0767B778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A6-00D1-4402-B88A-4B7BC9E2007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7C1CBB-2C59-4796-AF9C-FAFDF3A05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AACAEF-5EA4-46C7-AFF0-11F0B934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92D1-973A-4D4F-A12D-85D8B163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01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C7E6D5E-966E-4F88-ADF0-730B0138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A6-00D1-4402-B88A-4B7BC9E2007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0FC4404-DFE8-4BBD-9ABF-197426A9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32EDB8-475F-43C7-B43D-9155183D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92D1-973A-4D4F-A12D-85D8B163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06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74075C-A908-4150-94CF-EA0796963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62C4F5-DA93-49F5-BBFF-8FFDB0692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E7F44C-9FED-481B-AA2C-48F9E3ACC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36BA7C-3D00-4255-A1D2-4097B3807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A6-00D1-4402-B88A-4B7BC9E2007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5DDD7B8-9BC9-45B0-9FC1-173827CDD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0D010BA-A17C-48F5-B7F4-D244ABB9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92D1-973A-4D4F-A12D-85D8B163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04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9F0254-1E4F-4F8E-9B63-65474C9D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F1E313B-E2AE-4FA6-B06D-32B513232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41FEA2-5BDD-45D5-A181-761C273DA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ACD6DE-48DF-4D01-83C5-2418AF8CD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23A6-00D1-4402-B88A-4B7BC9E2007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ED7550-612D-4C52-B633-0E802DA6E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61D26B-251C-4A29-BD6C-FBE8E557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792D1-973A-4D4F-A12D-85D8B163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326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887FBA4-60E9-47DB-AF81-5E59DC78C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DBC23E-20D8-4EF6-9CE9-7E49AD215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A54E78-7DE3-41F1-AC92-D078CC40B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923A6-00D1-4402-B88A-4B7BC9E2007F}" type="datetimeFigureOut">
              <a:rPr lang="it-IT" smtClean="0"/>
              <a:t>29/05/2020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E24DF5-CF97-4DE9-8EC4-E59C6F68F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336D07-3B6A-4FE5-A4FA-A444D3EE6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792D1-973A-4D4F-A12D-85D8B163D28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297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D0CE9B2-9AE8-41BE-A07D-9C8DC94557D7}"/>
              </a:ext>
            </a:extLst>
          </p:cNvPr>
          <p:cNvSpPr/>
          <p:nvPr/>
        </p:nvSpPr>
        <p:spPr>
          <a:xfrm>
            <a:off x="5930900" y="13242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4000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Religione Cattolica bimbi 3,4 e 5 anni insegnante Fornaro Elisa -una casa speciale: la Chiesa- 			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880392A-677A-4EDD-A89E-F7E969D10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132428"/>
            <a:ext cx="4811712" cy="570957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527E8341-F533-4BC1-9833-D672A8FDF366}"/>
              </a:ext>
            </a:extLst>
          </p:cNvPr>
          <p:cNvSpPr/>
          <p:nvPr/>
        </p:nvSpPr>
        <p:spPr>
          <a:xfrm>
            <a:off x="-2761577" y="5974834"/>
            <a:ext cx="7966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alibri Light" panose="020F0302020204030204"/>
              </a:rPr>
              <a:t>                                                                    Parrocchia S. Francesco Pomigliano d’Arco </a:t>
            </a:r>
            <a:endParaRPr lang="it-IT" dirty="0"/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AC6E5C0-9CD0-4756-9DD4-208773C329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5000" y="3657600"/>
            <a:ext cx="609600" cy="6096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1F35B13-2253-43CE-81D5-A406B2D63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3289300"/>
            <a:ext cx="2908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1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FE28086-D980-4056-8332-04482D4E0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4152900" cy="61849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3B11B529-B57C-4CA0-8FF5-9A35666E3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8" y="2409824"/>
            <a:ext cx="4152899" cy="3775076"/>
          </a:xfrm>
          <a:prstGeom prst="rect">
            <a:avLst/>
          </a:prstGeom>
        </p:spPr>
      </p:pic>
      <p:pic>
        <p:nvPicPr>
          <p:cNvPr id="19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5E03F61-110E-41D7-88D3-613EEBF89C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48637" y="990600"/>
            <a:ext cx="609600" cy="609600"/>
          </a:xfrm>
          <a:prstGeom prst="rect">
            <a:avLst/>
          </a:prstGeom>
        </p:spPr>
      </p:pic>
      <p:sp>
        <p:nvSpPr>
          <p:cNvPr id="20" name="Titolo 19">
            <a:extLst>
              <a:ext uri="{FF2B5EF4-FFF2-40B4-BE49-F238E27FC236}">
                <a16:creationId xmlns:a16="http://schemas.microsoft.com/office/drawing/2014/main" id="{4E8BC1EA-4A1A-4CBD-B2A7-431914223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600" y="-442913"/>
            <a:ext cx="6800850" cy="2170113"/>
          </a:xfrm>
        </p:spPr>
        <p:txBody>
          <a:bodyPr/>
          <a:lstStyle/>
          <a:p>
            <a:r>
              <a:rPr lang="it-IT" dirty="0">
                <a:solidFill>
                  <a:schemeClr val="accent5"/>
                </a:solidFill>
              </a:rPr>
              <a:t>Clicca qui</a:t>
            </a:r>
          </a:p>
        </p:txBody>
      </p:sp>
    </p:spTree>
    <p:extLst>
      <p:ext uri="{BB962C8B-B14F-4D97-AF65-F5344CB8AC3E}">
        <p14:creationId xmlns:p14="http://schemas.microsoft.com/office/powerpoint/2010/main" val="35630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9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0688FAC-997C-4191-8C87-EE75FF281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529" y="0"/>
            <a:ext cx="3672000" cy="6727371"/>
          </a:xfrm>
          <a:prstGeom prst="rect">
            <a:avLst/>
          </a:prstGeom>
        </p:spPr>
      </p:pic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399643A-88DE-4C8D-A219-7ABC9A1AC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30957" y="3243943"/>
            <a:ext cx="609600" cy="609600"/>
          </a:xfrm>
          <a:prstGeom prst="rect">
            <a:avLst/>
          </a:prstGeom>
        </p:spPr>
      </p:pic>
      <p:sp>
        <p:nvSpPr>
          <p:cNvPr id="9" name="Titolo 8">
            <a:extLst>
              <a:ext uri="{FF2B5EF4-FFF2-40B4-BE49-F238E27FC236}">
                <a16:creationId xmlns:a16="http://schemas.microsoft.com/office/drawing/2014/main" id="{8F2BBC58-3445-4D78-A1FD-1BBCC1EA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628" y="1306287"/>
            <a:ext cx="8930821" cy="2645456"/>
          </a:xfrm>
        </p:spPr>
        <p:txBody>
          <a:bodyPr/>
          <a:lstStyle/>
          <a:p>
            <a:r>
              <a:rPr lang="it-IT" dirty="0">
                <a:solidFill>
                  <a:schemeClr val="accent5"/>
                </a:solidFill>
              </a:rPr>
              <a:t>Clicca qui</a:t>
            </a:r>
          </a:p>
        </p:txBody>
      </p:sp>
    </p:spTree>
    <p:extLst>
      <p:ext uri="{BB962C8B-B14F-4D97-AF65-F5344CB8AC3E}">
        <p14:creationId xmlns:p14="http://schemas.microsoft.com/office/powerpoint/2010/main" val="240842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3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3520034-B565-4E26-8D3F-61C93535A126}"/>
              </a:ext>
            </a:extLst>
          </p:cNvPr>
          <p:cNvSpPr/>
          <p:nvPr/>
        </p:nvSpPr>
        <p:spPr>
          <a:xfrm>
            <a:off x="152400" y="149915"/>
            <a:ext cx="6096000" cy="60064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900" b="1" dirty="0">
                <a:solidFill>
                  <a:srgbClr val="000000"/>
                </a:solidFill>
                <a:latin typeface="Calibri Light" panose="020F0302020204030204" pitchFamily="34" charset="0"/>
              </a:rPr>
              <a:t>Attività anni tre</a:t>
            </a:r>
            <a:r>
              <a:rPr lang="it-IT" sz="2900" dirty="0">
                <a:solidFill>
                  <a:srgbClr val="000000"/>
                </a:solidFill>
                <a:latin typeface="Calibri Light" panose="020F0302020204030204" pitchFamily="34" charset="0"/>
              </a:rPr>
              <a:t>: bimbi, utilizzando le forme geometriche già usate in precedenza, disegnate un leggio o un altro elemento a vostra scelta.	</a:t>
            </a:r>
            <a:br>
              <a:rPr lang="it-IT" sz="290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br>
              <a:rPr lang="it-IT" sz="2900" dirty="0">
                <a:solidFill>
                  <a:srgbClr val="000000"/>
                </a:solidFill>
                <a:latin typeface="Calibri Light" panose="020F0302020204030204" pitchFamily="34" charset="0"/>
              </a:rPr>
            </a:br>
            <a:endParaRPr lang="it-IT" sz="2900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it-IT" sz="2900" b="1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it-IT" sz="2900" b="1">
                <a:solidFill>
                  <a:srgbClr val="000000"/>
                </a:solidFill>
                <a:latin typeface="Calibri Light" panose="020F0302020204030204" pitchFamily="34" charset="0"/>
              </a:rPr>
              <a:t>Attività </a:t>
            </a:r>
            <a:r>
              <a:rPr lang="it-IT" sz="2900" b="1" dirty="0">
                <a:solidFill>
                  <a:srgbClr val="000000"/>
                </a:solidFill>
                <a:latin typeface="Calibri Light" panose="020F0302020204030204" pitchFamily="34" charset="0"/>
              </a:rPr>
              <a:t>anni quattro e anni cinque</a:t>
            </a:r>
            <a:r>
              <a:rPr lang="it-IT" sz="2900" dirty="0">
                <a:solidFill>
                  <a:srgbClr val="000000"/>
                </a:solidFill>
                <a:latin typeface="Calibri Light" panose="020F0302020204030204" pitchFamily="34" charset="0"/>
              </a:rPr>
              <a:t>: bimbi, utilizzando le forme geometriche già usate in precedenza, disegnate un leggio, una bibbia e un fonte </a:t>
            </a:r>
            <a:r>
              <a:rPr lang="it-IT" sz="2900">
                <a:solidFill>
                  <a:srgbClr val="000000"/>
                </a:solidFill>
                <a:latin typeface="Calibri Light" panose="020F0302020204030204" pitchFamily="34" charset="0"/>
              </a:rPr>
              <a:t>battesimale. </a:t>
            </a:r>
            <a:r>
              <a:rPr lang="it-IT" sz="2900" dirty="0">
                <a:solidFill>
                  <a:srgbClr val="000000"/>
                </a:solidFill>
                <a:latin typeface="Calibri Light" panose="020F0302020204030204" pitchFamily="34" charset="0"/>
              </a:rPr>
              <a:t>			</a:t>
            </a:r>
            <a:endParaRPr lang="it-IT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604D076-B165-465C-A20B-AE5F91DE2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454715"/>
            <a:ext cx="2343150" cy="195262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E0A639A-52A9-4F3E-95CE-F0D4C0D75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12" y="2295525"/>
            <a:ext cx="2238375" cy="203835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01745A0-5CFB-4B5E-9146-DA24AA76D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74" y="458120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194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54</Words>
  <Application>Microsoft Office PowerPoint</Application>
  <PresentationFormat>Widescreen</PresentationFormat>
  <Paragraphs>7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Clicca qui</vt:lpstr>
      <vt:lpstr>Clicca qui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Religione Cattolica bimbi 3,4 e 5 anni insegnante Fornaro Elisa </dc:title>
  <dc:creator>Utente</dc:creator>
  <cp:lastModifiedBy>Utente</cp:lastModifiedBy>
  <cp:revision>32</cp:revision>
  <dcterms:created xsi:type="dcterms:W3CDTF">2020-05-27T07:19:44Z</dcterms:created>
  <dcterms:modified xsi:type="dcterms:W3CDTF">2020-05-29T07:14:50Z</dcterms:modified>
</cp:coreProperties>
</file>