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256" r:id="rId5"/>
    <p:sldId id="267" r:id="rId6"/>
    <p:sldId id="274" r:id="rId7"/>
    <p:sldId id="265" r:id="rId8"/>
    <p:sldId id="270" r:id="rId9"/>
    <p:sldId id="266" r:id="rId10"/>
    <p:sldId id="272" r:id="rId11"/>
    <p:sldId id="269" r:id="rId12"/>
    <p:sldId id="275" r:id="rId13"/>
    <p:sldId id="273" r:id="rId14"/>
    <p:sldId id="276" r:id="rId15"/>
    <p:sldId id="277" r:id="rId16"/>
    <p:sldId id="264" r:id="rId17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0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6357" autoAdjust="0"/>
  </p:normalViewPr>
  <p:slideViewPr>
    <p:cSldViewPr snapToGrid="0">
      <p:cViewPr varScale="1">
        <p:scale>
          <a:sx n="67" d="100"/>
          <a:sy n="67" d="100"/>
        </p:scale>
        <p:origin x="54" y="4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9" d="100"/>
          <a:sy n="89" d="100"/>
        </p:scale>
        <p:origin x="301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="" xmlns:a16="http://schemas.microsoft.com/office/drawing/2014/main" id="{830594C5-4210-4C0B-94C8-05EA2A2738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="" xmlns:a16="http://schemas.microsoft.com/office/drawing/2014/main" id="{9A07B545-CB7B-485B-8848-24C5090D7C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0332B77-C83A-477C-9D26-F772EB5F0B6E}" type="datetime1">
              <a:rPr lang="it-IT" smtClean="0"/>
              <a:t>16/10/2020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="" xmlns:a16="http://schemas.microsoft.com/office/drawing/2014/main" id="{DD9E7E0C-EC12-408D-80EA-659FD94A65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="" xmlns:a16="http://schemas.microsoft.com/office/drawing/2014/main" id="{DF952D70-4DD5-4630-8772-5085BDBF1D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1D13D6A-DFDD-4B27-9F53-83C0CD9331E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69633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12A4362-F69C-4DB8-A5FE-502F0CAFDBDE}" type="datetime1">
              <a:rPr lang="it-IT" noProof="0" smtClean="0"/>
              <a:t>16/10/2020</a:t>
            </a:fld>
            <a:endParaRPr lang="it-IT" noProof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A1D7B6F-E65C-42E7-86A5-0A01C6C95227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29543265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7596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283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6432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Elemento grafico 23">
            <a:extLst>
              <a:ext uri="{FF2B5EF4-FFF2-40B4-BE49-F238E27FC236}">
                <a16:creationId xmlns=""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igura a mano libera: Forma 37">
              <a:extLst>
                <a:ext uri="{FF2B5EF4-FFF2-40B4-BE49-F238E27FC236}">
                  <a16:creationId xmlns=""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40" name="Figura a mano libera: Forma 39">
              <a:extLst>
                <a:ext uri="{FF2B5EF4-FFF2-40B4-BE49-F238E27FC236}">
                  <a16:creationId xmlns=""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41" name="Figura a mano libera: Forma 40">
              <a:extLst>
                <a:ext uri="{FF2B5EF4-FFF2-40B4-BE49-F238E27FC236}">
                  <a16:creationId xmlns=""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6" name="Figura a mano libera: Forma 35">
              <a:extLst>
                <a:ext uri="{FF2B5EF4-FFF2-40B4-BE49-F238E27FC236}">
                  <a16:creationId xmlns=""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7" name="Figura a mano libera: Forma 36">
              <a:extLst>
                <a:ext uri="{FF2B5EF4-FFF2-40B4-BE49-F238E27FC236}">
                  <a16:creationId xmlns=""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9" name="Figura a mano libera: Forma 38">
              <a:extLst>
                <a:ext uri="{FF2B5EF4-FFF2-40B4-BE49-F238E27FC236}">
                  <a16:creationId xmlns=""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6" name="Figura a mano libera: Forma 25">
              <a:extLst>
                <a:ext uri="{FF2B5EF4-FFF2-40B4-BE49-F238E27FC236}">
                  <a16:creationId xmlns=""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7" name="Figura a mano libera: Forma 26">
              <a:extLst>
                <a:ext uri="{FF2B5EF4-FFF2-40B4-BE49-F238E27FC236}">
                  <a16:creationId xmlns=""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8" name="Figura a mano libera: Forma 27">
              <a:extLst>
                <a:ext uri="{FF2B5EF4-FFF2-40B4-BE49-F238E27FC236}">
                  <a16:creationId xmlns=""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9" name="Figura a mano libera: Forma 28">
              <a:extLst>
                <a:ext uri="{FF2B5EF4-FFF2-40B4-BE49-F238E27FC236}">
                  <a16:creationId xmlns=""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0" name="Figura a mano libera: Forma 29">
              <a:extLst>
                <a:ext uri="{FF2B5EF4-FFF2-40B4-BE49-F238E27FC236}">
                  <a16:creationId xmlns=""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1" name="Figura a mano libera: Forma 30">
              <a:extLst>
                <a:ext uri="{FF2B5EF4-FFF2-40B4-BE49-F238E27FC236}">
                  <a16:creationId xmlns=""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2" name="Figura a mano libera: Forma 31">
              <a:extLst>
                <a:ext uri="{FF2B5EF4-FFF2-40B4-BE49-F238E27FC236}">
                  <a16:creationId xmlns=""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3" name="Figura a mano libera: Forma 32">
              <a:extLst>
                <a:ext uri="{FF2B5EF4-FFF2-40B4-BE49-F238E27FC236}">
                  <a16:creationId xmlns=""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5" name="Figura a mano libera: Forma 34">
              <a:extLst>
                <a:ext uri="{FF2B5EF4-FFF2-40B4-BE49-F238E27FC236}">
                  <a16:creationId xmlns=""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3" name="Sottotitolo 2">
            <a:extLst>
              <a:ext uri="{FF2B5EF4-FFF2-40B4-BE49-F238E27FC236}">
                <a16:creationId xmlns="" xmlns:a16="http://schemas.microsoft.com/office/drawing/2014/main" id="{14E79CE3-6B36-4090-99A1-F1D0E79B42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720000">
            <a:off x="8126323" y="5127866"/>
            <a:ext cx="3963590" cy="858767"/>
          </a:xfrm>
        </p:spPr>
        <p:txBody>
          <a:bodyPr rtlCol="0" anchor="ctr" anchorCtr="0"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it-IT" noProof="0"/>
              <a:t>FARE CLIC PER MODIFICARE LO SCHEMA</a:t>
            </a:r>
          </a:p>
        </p:txBody>
      </p:sp>
      <p:sp>
        <p:nvSpPr>
          <p:cNvPr id="42" name="Segnaposto immagine 26">
            <a:extLst>
              <a:ext uri="{FF2B5EF4-FFF2-40B4-BE49-F238E27FC236}">
                <a16:creationId xmlns="" xmlns:a16="http://schemas.microsoft.com/office/drawing/2014/main" id="{C109A47C-99A8-42F1-AF6B-F5CB08E6BC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" y="1115082"/>
            <a:ext cx="6230657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it-IT" noProof="0" smtClean="0"/>
              <a:t>Fare clic sull'icona per inserire un'immagine</a:t>
            </a:r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=""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7262451" y="2726139"/>
            <a:ext cx="4851352" cy="1827069"/>
          </a:xfrm>
        </p:spPr>
        <p:txBody>
          <a:bodyPr rtlCol="0"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Presentazione</a:t>
            </a:r>
            <a:br>
              <a:rPr lang="it-IT" noProof="0"/>
            </a:br>
            <a:r>
              <a:rPr lang="it-IT" noProof="0"/>
              <a:t>Titolo</a:t>
            </a:r>
          </a:p>
        </p:txBody>
      </p:sp>
      <p:sp>
        <p:nvSpPr>
          <p:cNvPr id="45" name="Segnaposto testo 44">
            <a:extLst>
              <a:ext uri="{FF2B5EF4-FFF2-40B4-BE49-F238E27FC236}">
                <a16:creationId xmlns="" xmlns:a16="http://schemas.microsoft.com/office/drawing/2014/main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720000">
            <a:off x="9571721" y="580664"/>
            <a:ext cx="1391775" cy="858837"/>
          </a:xfrm>
        </p:spPr>
        <p:txBody>
          <a:bodyPr rtlCol="0">
            <a:norm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it-IT" noProof="0" dirty="0"/>
              <a:t>MESE </a:t>
            </a:r>
            <a:br>
              <a:rPr lang="it-IT" noProof="0" dirty="0"/>
            </a:br>
            <a:r>
              <a:rPr lang="it-IT" noProof="0" dirty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771749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i ringraziame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Elemento grafico 35">
            <a:extLst>
              <a:ext uri="{FF2B5EF4-FFF2-40B4-BE49-F238E27FC236}">
                <a16:creationId xmlns="" xmlns:a16="http://schemas.microsoft.com/office/drawing/2014/main" id="{B00A1772-2B8D-4677-8511-3E067F67A72F}"/>
              </a:ext>
            </a:extLst>
          </p:cNvPr>
          <p:cNvGrpSpPr/>
          <p:nvPr userDrawn="1"/>
        </p:nvGrpSpPr>
        <p:grpSpPr>
          <a:xfrm>
            <a:off x="6678503" y="1430186"/>
            <a:ext cx="5526208" cy="2613848"/>
            <a:chOff x="6678503" y="665690"/>
            <a:chExt cx="5526208" cy="2613848"/>
          </a:xfrm>
        </p:grpSpPr>
        <p:sp>
          <p:nvSpPr>
            <p:cNvPr id="42" name="Figura a mano libera: Forma 41">
              <a:extLst>
                <a:ext uri="{FF2B5EF4-FFF2-40B4-BE49-F238E27FC236}">
                  <a16:creationId xmlns="" xmlns:a16="http://schemas.microsoft.com/office/drawing/2014/main" id="{FB0F16C2-C8ED-4461-B34C-5CEB29F1C450}"/>
                </a:ext>
              </a:extLst>
            </p:cNvPr>
            <p:cNvSpPr/>
            <p:nvPr/>
          </p:nvSpPr>
          <p:spPr>
            <a:xfrm>
              <a:off x="6678503" y="1272318"/>
              <a:ext cx="5526208" cy="2007220"/>
            </a:xfrm>
            <a:custGeom>
              <a:avLst/>
              <a:gdLst>
                <a:gd name="connsiteX0" fmla="*/ 5514767 w 5526207"/>
                <a:gd name="connsiteY0" fmla="*/ 573560 h 2007220"/>
                <a:gd name="connsiteX1" fmla="*/ 355703 w 5526207"/>
                <a:gd name="connsiteY1" fmla="*/ 33643 h 2007220"/>
                <a:gd name="connsiteX2" fmla="*/ 12697 w 5526207"/>
                <a:gd name="connsiteY2" fmla="*/ 1284980 h 2007220"/>
                <a:gd name="connsiteX3" fmla="*/ 5514767 w 5526207"/>
                <a:gd name="connsiteY3" fmla="*/ 1998940 h 2007220"/>
                <a:gd name="connsiteX4" fmla="*/ 5514767 w 5526207"/>
                <a:gd name="connsiteY4" fmla="*/ 573560 h 200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6207" h="200722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22000">
                  <a:schemeClr val="accent2">
                    <a:alpha val="1000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102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41" name="Figura a mano libera: Forma 40">
              <a:extLst>
                <a:ext uri="{FF2B5EF4-FFF2-40B4-BE49-F238E27FC236}">
                  <a16:creationId xmlns="" xmlns:a16="http://schemas.microsoft.com/office/drawing/2014/main" id="{963814A1-9202-49D2-B985-1785CC4860DE}"/>
                </a:ext>
              </a:extLst>
            </p:cNvPr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>
                <a:gd name="connsiteX0" fmla="*/ 4930387 w 4941827"/>
                <a:gd name="connsiteY0" fmla="*/ 1138265 h 2591601"/>
                <a:gd name="connsiteX1" fmla="*/ 383651 w 4941827"/>
                <a:gd name="connsiteY1" fmla="*/ 12697 h 2591601"/>
                <a:gd name="connsiteX2" fmla="*/ 12697 w 4941827"/>
                <a:gd name="connsiteY2" fmla="*/ 1366935 h 2591601"/>
                <a:gd name="connsiteX3" fmla="*/ 4930387 w 4941827"/>
                <a:gd name="connsiteY3" fmla="*/ 2583971 h 259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14" name="Figura a mano libera: Forma 13">
            <a:extLst>
              <a:ext uri="{FF2B5EF4-FFF2-40B4-BE49-F238E27FC236}">
                <a16:creationId xmlns="" xmlns:a16="http://schemas.microsoft.com/office/drawing/2014/main" id="{D2973908-D73D-4ECB-A29B-831C44983FB3}"/>
              </a:ext>
            </a:extLst>
          </p:cNvPr>
          <p:cNvSpPr/>
          <p:nvPr/>
        </p:nvSpPr>
        <p:spPr>
          <a:xfrm>
            <a:off x="5886429" y="5240536"/>
            <a:ext cx="1486046" cy="1625760"/>
          </a:xfrm>
          <a:custGeom>
            <a:avLst/>
            <a:gdLst>
              <a:gd name="connsiteX0" fmla="*/ 1482236 w 1486046"/>
              <a:gd name="connsiteY0" fmla="*/ 12701 h 1625760"/>
              <a:gd name="connsiteX1" fmla="*/ 901789 w 1486046"/>
              <a:gd name="connsiteY1" fmla="*/ 491538 h 1625760"/>
              <a:gd name="connsiteX2" fmla="*/ 12701 w 1486046"/>
              <a:gd name="connsiteY2" fmla="*/ 1618139 h 1625760"/>
              <a:gd name="connsiteX3" fmla="*/ 431843 w 1486046"/>
              <a:gd name="connsiteY3" fmla="*/ 1618139 h 1625760"/>
              <a:gd name="connsiteX4" fmla="*/ 1188837 w 1486046"/>
              <a:gd name="connsiteY4" fmla="*/ 670626 h 1625760"/>
              <a:gd name="connsiteX5" fmla="*/ 1482236 w 1486046"/>
              <a:gd name="connsiteY5" fmla="*/ 12701 h 16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5000"/>
                </a:schemeClr>
              </a:gs>
              <a:gs pos="100000">
                <a:schemeClr val="accent6">
                  <a:alpha val="20000"/>
                </a:schemeClr>
              </a:gs>
            </a:gsLst>
            <a:lin ang="74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10" name="Figura a mano libera: Forma 9">
            <a:extLst>
              <a:ext uri="{FF2B5EF4-FFF2-40B4-BE49-F238E27FC236}">
                <a16:creationId xmlns="" xmlns:a16="http://schemas.microsoft.com/office/drawing/2014/main" id="{334FC528-8248-470A-AD71-53711E01005E}"/>
              </a:ext>
            </a:extLst>
          </p:cNvPr>
          <p:cNvSpPr/>
          <p:nvPr/>
        </p:nvSpPr>
        <p:spPr>
          <a:xfrm>
            <a:off x="-13301" y="298479"/>
            <a:ext cx="2679964" cy="762075"/>
          </a:xfrm>
          <a:custGeom>
            <a:avLst/>
            <a:gdLst>
              <a:gd name="connsiteX0" fmla="*/ 12701 w 2679963"/>
              <a:gd name="connsiteY0" fmla="*/ 425492 h 762075"/>
              <a:gd name="connsiteX1" fmla="*/ 12701 w 2679963"/>
              <a:gd name="connsiteY1" fmla="*/ 755724 h 762075"/>
              <a:gd name="connsiteX2" fmla="*/ 2023309 w 2679963"/>
              <a:gd name="connsiteY2" fmla="*/ 334043 h 762075"/>
              <a:gd name="connsiteX3" fmla="*/ 2667263 w 2679963"/>
              <a:gd name="connsiteY3" fmla="*/ 12701 h 762075"/>
              <a:gd name="connsiteX4" fmla="*/ 2667263 w 2679963"/>
              <a:gd name="connsiteY4" fmla="*/ 12701 h 762075"/>
              <a:gd name="connsiteX5" fmla="*/ 1915349 w 2679963"/>
              <a:gd name="connsiteY5" fmla="*/ 12701 h 7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12" name="Figura a mano libera: Forma 11">
            <a:extLst>
              <a:ext uri="{FF2B5EF4-FFF2-40B4-BE49-F238E27FC236}">
                <a16:creationId xmlns="" xmlns:a16="http://schemas.microsoft.com/office/drawing/2014/main" id="{AC925586-1EA9-4B0D-9E80-91777899FF7C}"/>
              </a:ext>
            </a:extLst>
          </p:cNvPr>
          <p:cNvSpPr/>
          <p:nvPr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16" name="Figura a mano libera: Forma 15">
            <a:extLst>
              <a:ext uri="{FF2B5EF4-FFF2-40B4-BE49-F238E27FC236}">
                <a16:creationId xmlns="" xmlns:a16="http://schemas.microsoft.com/office/drawing/2014/main" id="{082ADE93-C591-447F-A2DD-56E8D22B23F6}"/>
              </a:ext>
            </a:extLst>
          </p:cNvPr>
          <p:cNvSpPr/>
          <p:nvPr/>
        </p:nvSpPr>
        <p:spPr>
          <a:xfrm>
            <a:off x="7752243" y="4099514"/>
            <a:ext cx="4445438" cy="1105009"/>
          </a:xfrm>
          <a:custGeom>
            <a:avLst/>
            <a:gdLst>
              <a:gd name="connsiteX0" fmla="*/ 4441627 w 4445437"/>
              <a:gd name="connsiteY0" fmla="*/ 297539 h 1105008"/>
              <a:gd name="connsiteX1" fmla="*/ 204490 w 4445437"/>
              <a:gd name="connsiteY1" fmla="*/ 13031 h 1105008"/>
              <a:gd name="connsiteX2" fmla="*/ 12701 w 4445437"/>
              <a:gd name="connsiteY2" fmla="*/ 786537 h 1105008"/>
              <a:gd name="connsiteX3" fmla="*/ 4441627 w 4445437"/>
              <a:gd name="connsiteY3" fmla="*/ 1092638 h 1105008"/>
              <a:gd name="connsiteX4" fmla="*/ 4441627 w 4445437"/>
              <a:gd name="connsiteY4" fmla="*/ 297539 h 11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9" name="Figura a mano libera: Forma 8">
            <a:extLst>
              <a:ext uri="{FF2B5EF4-FFF2-40B4-BE49-F238E27FC236}">
                <a16:creationId xmlns="" xmlns:a16="http://schemas.microsoft.com/office/drawing/2014/main" id="{4F539762-F7DA-4468-979C-780676B34A92}"/>
              </a:ext>
            </a:extLst>
          </p:cNvPr>
          <p:cNvSpPr/>
          <p:nvPr/>
        </p:nvSpPr>
        <p:spPr>
          <a:xfrm>
            <a:off x="-13301" y="237513"/>
            <a:ext cx="2895885" cy="1028801"/>
          </a:xfrm>
          <a:custGeom>
            <a:avLst/>
            <a:gdLst>
              <a:gd name="connsiteX0" fmla="*/ 12701 w 2895885"/>
              <a:gd name="connsiteY0" fmla="*/ 1026261 h 1028801"/>
              <a:gd name="connsiteX1" fmla="*/ 2890805 w 2895885"/>
              <a:gd name="connsiteY1" fmla="*/ 414061 h 1028801"/>
              <a:gd name="connsiteX2" fmla="*/ 2805706 w 2895885"/>
              <a:gd name="connsiteY2" fmla="*/ 12701 h 1028801"/>
              <a:gd name="connsiteX3" fmla="*/ 12701 w 2895885"/>
              <a:gd name="connsiteY3" fmla="*/ 605850 h 10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885" h="1028801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>
            <a:blip r:embed="rId2"/>
            <a:srcRect/>
            <a:stretch>
              <a:fillRect l="-39712" t="16306" r="1769" b="-21354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11" name="Figura a mano libera: Forma 10">
            <a:extLst>
              <a:ext uri="{FF2B5EF4-FFF2-40B4-BE49-F238E27FC236}">
                <a16:creationId xmlns="" xmlns:a16="http://schemas.microsoft.com/office/drawing/2014/main" id="{7BBC2EFA-0E51-48DC-AF99-0FEF25085843}"/>
              </a:ext>
            </a:extLst>
          </p:cNvPr>
          <p:cNvSpPr/>
          <p:nvPr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3"/>
            <a:srcRect/>
            <a:stretch>
              <a:fillRect l="10612" t="-169914" r="-117944" b="10062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13" name="Figura a mano libera: Forma 12">
            <a:extLst>
              <a:ext uri="{FF2B5EF4-FFF2-40B4-BE49-F238E27FC236}">
                <a16:creationId xmlns="" xmlns:a16="http://schemas.microsoft.com/office/drawing/2014/main" id="{7893AAC6-8427-4BAA-B44F-7B6300936A25}"/>
              </a:ext>
            </a:extLst>
          </p:cNvPr>
          <p:cNvSpPr/>
          <p:nvPr/>
        </p:nvSpPr>
        <p:spPr>
          <a:xfrm>
            <a:off x="6033764" y="5121144"/>
            <a:ext cx="1714669" cy="1740071"/>
          </a:xfrm>
          <a:custGeom>
            <a:avLst/>
            <a:gdLst>
              <a:gd name="connsiteX0" fmla="*/ 12701 w 1714668"/>
              <a:gd name="connsiteY0" fmla="*/ 1737531 h 1740071"/>
              <a:gd name="connsiteX1" fmla="*/ 538533 w 1714668"/>
              <a:gd name="connsiteY1" fmla="*/ 1737531 h 1740071"/>
              <a:gd name="connsiteX2" fmla="*/ 1707048 w 1714668"/>
              <a:gd name="connsiteY2" fmla="*/ 269266 h 1740071"/>
              <a:gd name="connsiteX3" fmla="*/ 1385707 w 1714668"/>
              <a:gd name="connsiteY3" fmla="*/ 12701 h 17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668" h="1740071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>
            <a:blip r:embed="rId4"/>
            <a:srcRect/>
            <a:stretch>
              <a:fillRect l="-67195" t="6186" r="8111" b="-10045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15" name="Figura a mano libera: Forma 14">
            <a:extLst>
              <a:ext uri="{FF2B5EF4-FFF2-40B4-BE49-F238E27FC236}">
                <a16:creationId xmlns="" xmlns:a16="http://schemas.microsoft.com/office/drawing/2014/main" id="{92C0F1FD-7849-4263-82D0-842B579C6E4E}"/>
              </a:ext>
            </a:extLst>
          </p:cNvPr>
          <p:cNvSpPr/>
          <p:nvPr/>
        </p:nvSpPr>
        <p:spPr>
          <a:xfrm>
            <a:off x="8228540" y="3516857"/>
            <a:ext cx="3975491" cy="1663864"/>
          </a:xfrm>
          <a:custGeom>
            <a:avLst/>
            <a:gdLst>
              <a:gd name="connsiteX0" fmla="*/ 187978 w 3975491"/>
              <a:gd name="connsiteY0" fmla="*/ 12701 h 1663863"/>
              <a:gd name="connsiteX1" fmla="*/ 12701 w 3975491"/>
              <a:gd name="connsiteY1" fmla="*/ 859875 h 1663863"/>
              <a:gd name="connsiteX2" fmla="*/ 3965330 w 3975491"/>
              <a:gd name="connsiteY2" fmla="*/ 1657513 h 1663863"/>
              <a:gd name="connsiteX3" fmla="*/ 3965330 w 3975491"/>
              <a:gd name="connsiteY3" fmla="*/ 773506 h 166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21" name="Titolo 1">
            <a:extLst>
              <a:ext uri="{FF2B5EF4-FFF2-40B4-BE49-F238E27FC236}">
                <a16:creationId xmlns="" xmlns:a16="http://schemas.microsoft.com/office/drawing/2014/main" id="{380A7FB8-9381-48A6-9B35-958A6319C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840000">
            <a:off x="7388594" y="2045086"/>
            <a:ext cx="4821219" cy="1325563"/>
          </a:xfrm>
        </p:spPr>
        <p:txBody>
          <a:bodyPr rtlCol="0">
            <a:normAutofit/>
          </a:bodyPr>
          <a:lstStyle>
            <a:lvl1pPr algn="ctr">
              <a:defRPr sz="55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Grazie!</a:t>
            </a:r>
          </a:p>
        </p:txBody>
      </p:sp>
      <p:grpSp>
        <p:nvGrpSpPr>
          <p:cNvPr id="23" name="Elemento grafico 21">
            <a:extLst>
              <a:ext uri="{FF2B5EF4-FFF2-40B4-BE49-F238E27FC236}">
                <a16:creationId xmlns="" xmlns:a16="http://schemas.microsoft.com/office/drawing/2014/main" id="{D5BA1DFF-80CB-48BB-B37F-4E2BCFC360C5}"/>
              </a:ext>
            </a:extLst>
          </p:cNvPr>
          <p:cNvGrpSpPr/>
          <p:nvPr/>
        </p:nvGrpSpPr>
        <p:grpSpPr>
          <a:xfrm>
            <a:off x="-12667" y="718133"/>
            <a:ext cx="6444343" cy="6146228"/>
            <a:chOff x="-12667" y="718133"/>
            <a:chExt cx="6444343" cy="6146228"/>
          </a:xfrm>
        </p:grpSpPr>
        <p:sp>
          <p:nvSpPr>
            <p:cNvPr id="24" name="Figura a mano libera: Forma 23">
              <a:extLst>
                <a:ext uri="{FF2B5EF4-FFF2-40B4-BE49-F238E27FC236}">
                  <a16:creationId xmlns="" xmlns:a16="http://schemas.microsoft.com/office/drawing/2014/main" id="{F56FD6C1-6CCE-49C3-AC4A-61DC82552BCB}"/>
                </a:ext>
              </a:extLst>
            </p:cNvPr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>
                <a:gd name="connsiteX0" fmla="*/ 6224862 w 6431657"/>
                <a:gd name="connsiteY0" fmla="*/ 12667 h 2511771"/>
                <a:gd name="connsiteX1" fmla="*/ 12667 w 6431657"/>
                <a:gd name="connsiteY1" fmla="*/ 1593307 h 2511771"/>
                <a:gd name="connsiteX2" fmla="*/ 12667 w 6431657"/>
                <a:gd name="connsiteY2" fmla="*/ 2500336 h 2511771"/>
                <a:gd name="connsiteX3" fmla="*/ 1746804 w 6431657"/>
                <a:gd name="connsiteY3" fmla="*/ 2500336 h 2511771"/>
                <a:gd name="connsiteX4" fmla="*/ 6431638 w 6431657"/>
                <a:gd name="connsiteY4" fmla="*/ 1191170 h 2511771"/>
                <a:gd name="connsiteX5" fmla="*/ 6224862 w 6431657"/>
                <a:gd name="connsiteY5" fmla="*/ 12667 h 251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54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5" name="Figura a mano libera: Forma 24">
              <a:extLst>
                <a:ext uri="{FF2B5EF4-FFF2-40B4-BE49-F238E27FC236}">
                  <a16:creationId xmlns="" xmlns:a16="http://schemas.microsoft.com/office/drawing/2014/main" id="{84BDD5BB-895B-42CC-BF18-F102D9F03740}"/>
                </a:ext>
              </a:extLst>
            </p:cNvPr>
            <p:cNvSpPr/>
            <p:nvPr/>
          </p:nvSpPr>
          <p:spPr>
            <a:xfrm>
              <a:off x="-12667" y="718133"/>
              <a:ext cx="6444343" cy="5936914"/>
            </a:xfrm>
            <a:custGeom>
              <a:avLst/>
              <a:gdLst>
                <a:gd name="connsiteX0" fmla="*/ 12667 w 6444342"/>
                <a:gd name="connsiteY0" fmla="*/ 5930553 h 5936914"/>
                <a:gd name="connsiteX1" fmla="*/ 6443056 w 6444342"/>
                <a:gd name="connsiteY1" fmla="*/ 4796450 h 5936914"/>
                <a:gd name="connsiteX2" fmla="*/ 6443056 w 6444342"/>
                <a:gd name="connsiteY2" fmla="*/ 4785033 h 5936914"/>
                <a:gd name="connsiteX3" fmla="*/ 5605798 w 6444342"/>
                <a:gd name="connsiteY3" fmla="*/ 12667 h 5936914"/>
                <a:gd name="connsiteX4" fmla="*/ 12667 w 6444342"/>
                <a:gd name="connsiteY4" fmla="*/ 994541 h 59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10800000" scaled="1"/>
              <a:tileRect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7" name="Figura a mano libera: Forma 26">
              <a:extLst>
                <a:ext uri="{FF2B5EF4-FFF2-40B4-BE49-F238E27FC236}">
                  <a16:creationId xmlns="" xmlns:a16="http://schemas.microsoft.com/office/drawing/2014/main" id="{B9D3DF9C-F94C-4251-879E-05A0C17C1AC4}"/>
                </a:ext>
              </a:extLst>
            </p:cNvPr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>
                <a:gd name="connsiteX0" fmla="*/ 5366039 w 6114514"/>
                <a:gd name="connsiteY0" fmla="*/ 12667 h 5366057"/>
                <a:gd name="connsiteX1" fmla="*/ 12667 w 6114514"/>
                <a:gd name="connsiteY1" fmla="*/ 976781 h 5366057"/>
                <a:gd name="connsiteX2" fmla="*/ 12667 w 6114514"/>
                <a:gd name="connsiteY2" fmla="*/ 1014838 h 5366057"/>
                <a:gd name="connsiteX3" fmla="*/ 5335593 w 6114514"/>
                <a:gd name="connsiteY3" fmla="*/ 57067 h 5366057"/>
                <a:gd name="connsiteX4" fmla="*/ 6062484 w 6114514"/>
                <a:gd name="connsiteY4" fmla="*/ 4231936 h 5366057"/>
                <a:gd name="connsiteX5" fmla="*/ 12667 w 6114514"/>
                <a:gd name="connsiteY5" fmla="*/ 5320370 h 5366057"/>
                <a:gd name="connsiteX6" fmla="*/ 12667 w 6114514"/>
                <a:gd name="connsiteY6" fmla="*/ 5358427 h 5366057"/>
                <a:gd name="connsiteX7" fmla="*/ 6087856 w 6114514"/>
                <a:gd name="connsiteY7" fmla="*/ 4266187 h 5366057"/>
                <a:gd name="connsiteX8" fmla="*/ 6106884 w 6114514"/>
                <a:gd name="connsiteY8" fmla="*/ 4262382 h 5366057"/>
                <a:gd name="connsiteX9" fmla="*/ 5369844 w 6114514"/>
                <a:gd name="connsiteY9" fmla="*/ 31696 h 536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30" name="Segnaposto immagine 28">
            <a:extLst>
              <a:ext uri="{FF2B5EF4-FFF2-40B4-BE49-F238E27FC236}">
                <a16:creationId xmlns="" xmlns:a16="http://schemas.microsoft.com/office/drawing/2014/main" id="{F9A3D860-4FE0-494E-B1EC-0DC1F2574D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600" y="1096296"/>
            <a:ext cx="6052552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it-IT" noProof="0" smtClean="0"/>
              <a:t>Fare clic sull'icona per inserire un'immagine</a:t>
            </a:r>
            <a:endParaRPr lang="it-IT" noProof="0"/>
          </a:p>
        </p:txBody>
      </p:sp>
      <p:sp>
        <p:nvSpPr>
          <p:cNvPr id="35" name="Segnaposto testo 34">
            <a:extLst>
              <a:ext uri="{FF2B5EF4-FFF2-40B4-BE49-F238E27FC236}">
                <a16:creationId xmlns="" xmlns:a16="http://schemas.microsoft.com/office/drawing/2014/main" id="{D53A16E5-EEB1-409A-9BF4-71F08DF7BF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720000">
            <a:off x="8526498" y="4052877"/>
            <a:ext cx="3689627" cy="642938"/>
          </a:xfrm>
        </p:spPr>
        <p:txBody>
          <a:bodyPr rtlCol="0" anchor="ctr" anchorCtr="0">
            <a:noAutofit/>
          </a:bodyPr>
          <a:lstStyle>
            <a:lvl1pPr marL="0" indent="0">
              <a:buNone/>
              <a:defRPr sz="2600" b="1">
                <a:solidFill>
                  <a:schemeClr val="bg1"/>
                </a:solidFill>
              </a:defRPr>
            </a:lvl1pPr>
            <a:lvl2pPr marL="457200" indent="0"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it-IT" noProof="0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256173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Elemento grafico 23">
            <a:extLst>
              <a:ext uri="{FF2B5EF4-FFF2-40B4-BE49-F238E27FC236}">
                <a16:creationId xmlns=""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igura a mano libera: Forma 37">
              <a:extLst>
                <a:ext uri="{FF2B5EF4-FFF2-40B4-BE49-F238E27FC236}">
                  <a16:creationId xmlns=""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40" name="Figura a mano libera: Forma 39">
              <a:extLst>
                <a:ext uri="{FF2B5EF4-FFF2-40B4-BE49-F238E27FC236}">
                  <a16:creationId xmlns=""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41" name="Figura a mano libera: Forma 40">
              <a:extLst>
                <a:ext uri="{FF2B5EF4-FFF2-40B4-BE49-F238E27FC236}">
                  <a16:creationId xmlns=""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6" name="Figura a mano libera: Forma 35">
              <a:extLst>
                <a:ext uri="{FF2B5EF4-FFF2-40B4-BE49-F238E27FC236}">
                  <a16:creationId xmlns=""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7" name="Figura a mano libera: Forma 36">
              <a:extLst>
                <a:ext uri="{FF2B5EF4-FFF2-40B4-BE49-F238E27FC236}">
                  <a16:creationId xmlns=""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9" name="Figura a mano libera: Forma 38">
              <a:extLst>
                <a:ext uri="{FF2B5EF4-FFF2-40B4-BE49-F238E27FC236}">
                  <a16:creationId xmlns=""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6" name="Figura a mano libera: Forma 25">
              <a:extLst>
                <a:ext uri="{FF2B5EF4-FFF2-40B4-BE49-F238E27FC236}">
                  <a16:creationId xmlns=""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7" name="Figura a mano libera: Forma 26">
              <a:extLst>
                <a:ext uri="{FF2B5EF4-FFF2-40B4-BE49-F238E27FC236}">
                  <a16:creationId xmlns=""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8" name="Figura a mano libera: Forma 27">
              <a:extLst>
                <a:ext uri="{FF2B5EF4-FFF2-40B4-BE49-F238E27FC236}">
                  <a16:creationId xmlns=""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9" name="Figura a mano libera: Forma 28">
              <a:extLst>
                <a:ext uri="{FF2B5EF4-FFF2-40B4-BE49-F238E27FC236}">
                  <a16:creationId xmlns=""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0" name="Figura a mano libera: Forma 29">
              <a:extLst>
                <a:ext uri="{FF2B5EF4-FFF2-40B4-BE49-F238E27FC236}">
                  <a16:creationId xmlns=""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1" name="Figura a mano libera: Forma 30">
              <a:extLst>
                <a:ext uri="{FF2B5EF4-FFF2-40B4-BE49-F238E27FC236}">
                  <a16:creationId xmlns=""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2" name="Figura a mano libera: Forma 31">
              <a:extLst>
                <a:ext uri="{FF2B5EF4-FFF2-40B4-BE49-F238E27FC236}">
                  <a16:creationId xmlns=""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3" name="Figura a mano libera: Forma 32">
              <a:extLst>
                <a:ext uri="{FF2B5EF4-FFF2-40B4-BE49-F238E27FC236}">
                  <a16:creationId xmlns=""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5" name="Figura a mano libera: Forma 34">
              <a:extLst>
                <a:ext uri="{FF2B5EF4-FFF2-40B4-BE49-F238E27FC236}">
                  <a16:creationId xmlns=""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2" name="Titolo 1">
            <a:extLst>
              <a:ext uri="{FF2B5EF4-FFF2-40B4-BE49-F238E27FC236}">
                <a16:creationId xmlns=""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21020577">
            <a:off x="630442" y="2818995"/>
            <a:ext cx="4851352" cy="1827069"/>
          </a:xfrm>
        </p:spPr>
        <p:txBody>
          <a:bodyPr rtlCol="0"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Presentazione</a:t>
            </a:r>
            <a:br>
              <a:rPr lang="it-IT" noProof="0"/>
            </a:br>
            <a:r>
              <a:rPr lang="it-IT" noProof="0"/>
              <a:t>Titolo</a:t>
            </a:r>
          </a:p>
        </p:txBody>
      </p:sp>
      <p:sp>
        <p:nvSpPr>
          <p:cNvPr id="23" name="Sottotitolo 2">
            <a:extLst>
              <a:ext uri="{FF2B5EF4-FFF2-40B4-BE49-F238E27FC236}">
                <a16:creationId xmlns="" xmlns:a16="http://schemas.microsoft.com/office/drawing/2014/main" id="{EEDE58A0-A534-4BA6-A842-9291BD21B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853085">
            <a:off x="7075878" y="2826510"/>
            <a:ext cx="4975641" cy="1655762"/>
          </a:xfrm>
        </p:spPr>
        <p:txBody>
          <a:bodyPr rtlCol="0"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655702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Elemento grafico 9">
            <a:extLst>
              <a:ext uri="{FF2B5EF4-FFF2-40B4-BE49-F238E27FC236}">
                <a16:creationId xmlns=""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igura a mano libera: Forma 11">
              <a:extLst>
                <a:ext uri="{FF2B5EF4-FFF2-40B4-BE49-F238E27FC236}">
                  <a16:creationId xmlns=""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13" name="Figura a mano libera: Forma 12">
              <a:extLst>
                <a:ext uri="{FF2B5EF4-FFF2-40B4-BE49-F238E27FC236}">
                  <a16:creationId xmlns=""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14" name="Figura a mano libera: Forma 13">
              <a:extLst>
                <a:ext uri="{FF2B5EF4-FFF2-40B4-BE49-F238E27FC236}">
                  <a16:creationId xmlns=""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grpSp>
        <p:nvGrpSpPr>
          <p:cNvPr id="31" name="Elemento grafico 16">
            <a:extLst>
              <a:ext uri="{FF2B5EF4-FFF2-40B4-BE49-F238E27FC236}">
                <a16:creationId xmlns=""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igura a mano libera: Forma 31">
              <a:extLst>
                <a:ext uri="{FF2B5EF4-FFF2-40B4-BE49-F238E27FC236}">
                  <a16:creationId xmlns=""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3" name="Figura a mano libera: Forma 32">
              <a:extLst>
                <a:ext uri="{FF2B5EF4-FFF2-40B4-BE49-F238E27FC236}">
                  <a16:creationId xmlns=""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25" name="Elemento grafico 23">
            <a:extLst>
              <a:ext uri="{FF2B5EF4-FFF2-40B4-BE49-F238E27FC236}">
                <a16:creationId xmlns=""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 noProof="0" smtClean="0"/>
              <a:t>GG.MM.20XX</a:t>
            </a:r>
            <a:endParaRPr lang="it-IT" noProof="0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it-IT" noProof="0" smtClean="0"/>
              <a:t>I.C. 3 Ponte- Siciliano  Pomigliano d'Arco</a:t>
            </a:r>
            <a:endParaRPr lang="it-IT" noProof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8" name="Elemento grafico 6">
            <a:extLst>
              <a:ext uri="{FF2B5EF4-FFF2-40B4-BE49-F238E27FC236}">
                <a16:creationId xmlns=""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=""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 rtlCol="0"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Diapositiva divisore</a:t>
            </a:r>
          </a:p>
        </p:txBody>
      </p:sp>
      <p:grpSp>
        <p:nvGrpSpPr>
          <p:cNvPr id="26" name="Elemento grafico 17">
            <a:extLst>
              <a:ext uri="{FF2B5EF4-FFF2-40B4-BE49-F238E27FC236}">
                <a16:creationId xmlns=""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igura a mano libera: Forma 26">
              <a:extLst>
                <a:ext uri="{FF2B5EF4-FFF2-40B4-BE49-F238E27FC236}">
                  <a16:creationId xmlns=""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8" name="Figura a mano libera: Forma 27">
              <a:extLst>
                <a:ext uri="{FF2B5EF4-FFF2-40B4-BE49-F238E27FC236}">
                  <a16:creationId xmlns=""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9" name="Figura a mano libera: Forma 28">
              <a:extLst>
                <a:ext uri="{FF2B5EF4-FFF2-40B4-BE49-F238E27FC236}">
                  <a16:creationId xmlns=""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0" name="Figura a mano libera: Forma 29">
              <a:extLst>
                <a:ext uri="{FF2B5EF4-FFF2-40B4-BE49-F238E27FC236}">
                  <a16:creationId xmlns=""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21" name="Segnaposto testo 2">
            <a:extLst>
              <a:ext uri="{FF2B5EF4-FFF2-40B4-BE49-F238E27FC236}">
                <a16:creationId xmlns="" xmlns:a16="http://schemas.microsoft.com/office/drawing/2014/main" id="{E88D0B4A-E9EE-4F17-AF07-687763131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1075" y="3345999"/>
            <a:ext cx="7319700" cy="1500187"/>
          </a:xfrm>
        </p:spPr>
        <p:txBody>
          <a:bodyPr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804643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Elemento grafico 16">
            <a:extLst>
              <a:ext uri="{FF2B5EF4-FFF2-40B4-BE49-F238E27FC236}">
                <a16:creationId xmlns=""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igura a mano libera: Forma 31">
              <a:extLst>
                <a:ext uri="{FF2B5EF4-FFF2-40B4-BE49-F238E27FC236}">
                  <a16:creationId xmlns=""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3" name="Figura a mano libera: Forma 32">
              <a:extLst>
                <a:ext uri="{FF2B5EF4-FFF2-40B4-BE49-F238E27FC236}">
                  <a16:creationId xmlns=""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25" name="Elemento grafico 23">
            <a:extLst>
              <a:ext uri="{FF2B5EF4-FFF2-40B4-BE49-F238E27FC236}">
                <a16:creationId xmlns=""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 noProof="0" smtClean="0"/>
              <a:t>GG.MM.20XX</a:t>
            </a:r>
            <a:endParaRPr lang="it-IT" noProof="0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it-IT" noProof="0" smtClean="0"/>
              <a:t>I.C. 3 Ponte- Siciliano  Pomigliano d'Arco</a:t>
            </a:r>
            <a:endParaRPr lang="it-IT" noProof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8" name="Elemento grafico 6">
            <a:extLst>
              <a:ext uri="{FF2B5EF4-FFF2-40B4-BE49-F238E27FC236}">
                <a16:creationId xmlns=""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grpSp>
        <p:nvGrpSpPr>
          <p:cNvPr id="26" name="Elemento grafico 17">
            <a:extLst>
              <a:ext uri="{FF2B5EF4-FFF2-40B4-BE49-F238E27FC236}">
                <a16:creationId xmlns=""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igura a mano libera: Forma 26">
              <a:extLst>
                <a:ext uri="{FF2B5EF4-FFF2-40B4-BE49-F238E27FC236}">
                  <a16:creationId xmlns=""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8" name="Figura a mano libera: Forma 27">
              <a:extLst>
                <a:ext uri="{FF2B5EF4-FFF2-40B4-BE49-F238E27FC236}">
                  <a16:creationId xmlns=""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9" name="Figura a mano libera: Forma 28">
              <a:extLst>
                <a:ext uri="{FF2B5EF4-FFF2-40B4-BE49-F238E27FC236}">
                  <a16:creationId xmlns=""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0" name="Figura a mano libera: Forma 29">
              <a:extLst>
                <a:ext uri="{FF2B5EF4-FFF2-40B4-BE49-F238E27FC236}">
                  <a16:creationId xmlns=""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7" name="Titolo 6">
            <a:extLst>
              <a:ext uri="{FF2B5EF4-FFF2-40B4-BE49-F238E27FC236}">
                <a16:creationId xmlns=""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 rtl="0">
              <a:defRPr lang="en-US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it-IT" noProof="0" smtClean="0"/>
              <a:t>Fare clic per modificare lo stile del titolo</a:t>
            </a:r>
            <a:endParaRPr lang="it-IT" noProof="0"/>
          </a:p>
        </p:txBody>
      </p:sp>
      <p:sp>
        <p:nvSpPr>
          <p:cNvPr id="22" name="Segnaposto contenuto 2">
            <a:extLst>
              <a:ext uri="{FF2B5EF4-FFF2-40B4-BE49-F238E27FC236}">
                <a16:creationId xmlns="" xmlns:a16="http://schemas.microsoft.com/office/drawing/2014/main" id="{6C9B7F00-EB71-4AB0-9B4E-A64B7BB58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25625"/>
            <a:ext cx="10442575" cy="4351338"/>
          </a:xfrm>
        </p:spPr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it-IT" noProof="0" smtClean="0"/>
              <a:t>Fare clic per modificare stili del testo dello schema</a:t>
            </a:r>
          </a:p>
          <a:p>
            <a:pPr lvl="1" rtl="0"/>
            <a:r>
              <a:rPr lang="it-IT" noProof="0" smtClean="0"/>
              <a:t>Secondo livello</a:t>
            </a:r>
          </a:p>
          <a:p>
            <a:pPr lvl="2" rtl="0"/>
            <a:r>
              <a:rPr lang="it-IT" noProof="0" smtClean="0"/>
              <a:t>Terzo livello</a:t>
            </a:r>
          </a:p>
          <a:p>
            <a:pPr lvl="3" rtl="0"/>
            <a:r>
              <a:rPr lang="it-IT" noProof="0" smtClean="0"/>
              <a:t>Quarto livello</a:t>
            </a:r>
          </a:p>
          <a:p>
            <a:pPr lvl="4" rtl="0"/>
            <a:r>
              <a:rPr lang="it-IT" noProof="0" smtClean="0"/>
              <a:t>Quinto livello</a:t>
            </a:r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991442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Elemento grafico 16">
            <a:extLst>
              <a:ext uri="{FF2B5EF4-FFF2-40B4-BE49-F238E27FC236}">
                <a16:creationId xmlns=""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igura a mano libera: Forma 31">
              <a:extLst>
                <a:ext uri="{FF2B5EF4-FFF2-40B4-BE49-F238E27FC236}">
                  <a16:creationId xmlns=""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3" name="Figura a mano libera: Forma 32">
              <a:extLst>
                <a:ext uri="{FF2B5EF4-FFF2-40B4-BE49-F238E27FC236}">
                  <a16:creationId xmlns=""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25" name="Elemento grafico 23">
            <a:extLst>
              <a:ext uri="{FF2B5EF4-FFF2-40B4-BE49-F238E27FC236}">
                <a16:creationId xmlns=""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 noProof="0" smtClean="0"/>
              <a:t>GG.MM.20XX</a:t>
            </a:r>
            <a:endParaRPr lang="it-IT" noProof="0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it-IT" noProof="0" smtClean="0"/>
              <a:t>I.C. 3 Ponte- Siciliano  Pomigliano d'Arco</a:t>
            </a:r>
            <a:endParaRPr lang="it-IT" noProof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8" name="Elemento grafico 6">
            <a:extLst>
              <a:ext uri="{FF2B5EF4-FFF2-40B4-BE49-F238E27FC236}">
                <a16:creationId xmlns=""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grpSp>
        <p:nvGrpSpPr>
          <p:cNvPr id="26" name="Elemento grafico 17">
            <a:extLst>
              <a:ext uri="{FF2B5EF4-FFF2-40B4-BE49-F238E27FC236}">
                <a16:creationId xmlns=""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igura a mano libera: Forma 26">
              <a:extLst>
                <a:ext uri="{FF2B5EF4-FFF2-40B4-BE49-F238E27FC236}">
                  <a16:creationId xmlns=""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8" name="Figura a mano libera: Forma 27">
              <a:extLst>
                <a:ext uri="{FF2B5EF4-FFF2-40B4-BE49-F238E27FC236}">
                  <a16:creationId xmlns=""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9" name="Figura a mano libera: Forma 28">
              <a:extLst>
                <a:ext uri="{FF2B5EF4-FFF2-40B4-BE49-F238E27FC236}">
                  <a16:creationId xmlns=""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0" name="Figura a mano libera: Forma 29">
              <a:extLst>
                <a:ext uri="{FF2B5EF4-FFF2-40B4-BE49-F238E27FC236}">
                  <a16:creationId xmlns=""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7" name="Titolo 6">
            <a:extLst>
              <a:ext uri="{FF2B5EF4-FFF2-40B4-BE49-F238E27FC236}">
                <a16:creationId xmlns=""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 rtl="0">
              <a:defRPr lang="en-US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it-IT" noProof="0" smtClean="0"/>
              <a:t>Fare clic per modificare lo stile del titolo</a:t>
            </a:r>
            <a:endParaRPr lang="it-IT" noProof="0"/>
          </a:p>
        </p:txBody>
      </p:sp>
      <p:sp>
        <p:nvSpPr>
          <p:cNvPr id="17" name="Segnaposto contenuto 2">
            <a:extLst>
              <a:ext uri="{FF2B5EF4-FFF2-40B4-BE49-F238E27FC236}">
                <a16:creationId xmlns="" xmlns:a16="http://schemas.microsoft.com/office/drawing/2014/main" id="{F2DC463F-D8D9-4961-B44E-0CCDE38BA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76085"/>
          </a:xfrm>
        </p:spPr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it-IT" noProof="0" smtClean="0"/>
              <a:t>Fare clic per modificare stili del testo dello schema</a:t>
            </a:r>
          </a:p>
          <a:p>
            <a:pPr lvl="1" rtl="0"/>
            <a:r>
              <a:rPr lang="it-IT" noProof="0" smtClean="0"/>
              <a:t>Secondo livello</a:t>
            </a:r>
          </a:p>
          <a:p>
            <a:pPr lvl="2" rtl="0"/>
            <a:r>
              <a:rPr lang="it-IT" noProof="0" smtClean="0"/>
              <a:t>Terzo livello</a:t>
            </a:r>
          </a:p>
          <a:p>
            <a:pPr lvl="3" rtl="0"/>
            <a:r>
              <a:rPr lang="it-IT" noProof="0" smtClean="0"/>
              <a:t>Quarto livello</a:t>
            </a:r>
          </a:p>
          <a:p>
            <a:pPr lvl="4" rtl="0"/>
            <a:r>
              <a:rPr lang="it-IT" noProof="0" smtClean="0"/>
              <a:t>Quinto livello</a:t>
            </a:r>
            <a:endParaRPr lang="it-IT" noProof="0"/>
          </a:p>
        </p:txBody>
      </p:sp>
      <p:sp>
        <p:nvSpPr>
          <p:cNvPr id="18" name="Segnaposto contenuto 3">
            <a:extLst>
              <a:ext uri="{FF2B5EF4-FFF2-40B4-BE49-F238E27FC236}">
                <a16:creationId xmlns="" xmlns:a16="http://schemas.microsoft.com/office/drawing/2014/main" id="{5DB1D622-84A6-489A-91BE-DF1D23C03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76085"/>
          </a:xfrm>
        </p:spPr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it-IT" noProof="0" smtClean="0"/>
              <a:t>Fare clic per modificare stili del testo dello schema</a:t>
            </a:r>
          </a:p>
          <a:p>
            <a:pPr lvl="1" rtl="0"/>
            <a:r>
              <a:rPr lang="it-IT" noProof="0" smtClean="0"/>
              <a:t>Secondo livello</a:t>
            </a:r>
          </a:p>
          <a:p>
            <a:pPr lvl="2" rtl="0"/>
            <a:r>
              <a:rPr lang="it-IT" noProof="0" smtClean="0"/>
              <a:t>Terzo livello</a:t>
            </a:r>
          </a:p>
          <a:p>
            <a:pPr lvl="3" rtl="0"/>
            <a:r>
              <a:rPr lang="it-IT" noProof="0" smtClean="0"/>
              <a:t>Quarto livello</a:t>
            </a:r>
          </a:p>
          <a:p>
            <a:pPr lvl="4" rtl="0"/>
            <a:r>
              <a:rPr lang="it-IT" noProof="0" smtClean="0"/>
              <a:t>Quinto livello</a:t>
            </a:r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013669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Elemento grafico 16">
            <a:extLst>
              <a:ext uri="{FF2B5EF4-FFF2-40B4-BE49-F238E27FC236}">
                <a16:creationId xmlns=""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igura a mano libera: Forma 31">
              <a:extLst>
                <a:ext uri="{FF2B5EF4-FFF2-40B4-BE49-F238E27FC236}">
                  <a16:creationId xmlns=""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3" name="Figura a mano libera: Forma 32">
              <a:extLst>
                <a:ext uri="{FF2B5EF4-FFF2-40B4-BE49-F238E27FC236}">
                  <a16:creationId xmlns=""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25" name="Elemento grafico 23">
            <a:extLst>
              <a:ext uri="{FF2B5EF4-FFF2-40B4-BE49-F238E27FC236}">
                <a16:creationId xmlns=""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 noProof="0" smtClean="0"/>
              <a:t>GG.MM.20XX</a:t>
            </a:r>
            <a:endParaRPr lang="it-IT" noProof="0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it-IT" noProof="0" smtClean="0"/>
              <a:t>I.C. 3 Ponte- Siciliano  Pomigliano d'Arco</a:t>
            </a:r>
            <a:endParaRPr lang="it-IT" noProof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8" name="Elemento grafico 6">
            <a:extLst>
              <a:ext uri="{FF2B5EF4-FFF2-40B4-BE49-F238E27FC236}">
                <a16:creationId xmlns=""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grpSp>
        <p:nvGrpSpPr>
          <p:cNvPr id="26" name="Elemento grafico 17">
            <a:extLst>
              <a:ext uri="{FF2B5EF4-FFF2-40B4-BE49-F238E27FC236}">
                <a16:creationId xmlns=""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igura a mano libera: Forma 26">
              <a:extLst>
                <a:ext uri="{FF2B5EF4-FFF2-40B4-BE49-F238E27FC236}">
                  <a16:creationId xmlns=""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8" name="Figura a mano libera: Forma 27">
              <a:extLst>
                <a:ext uri="{FF2B5EF4-FFF2-40B4-BE49-F238E27FC236}">
                  <a16:creationId xmlns=""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9" name="Figura a mano libera: Forma 28">
              <a:extLst>
                <a:ext uri="{FF2B5EF4-FFF2-40B4-BE49-F238E27FC236}">
                  <a16:creationId xmlns=""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0" name="Figura a mano libera: Forma 29">
              <a:extLst>
                <a:ext uri="{FF2B5EF4-FFF2-40B4-BE49-F238E27FC236}">
                  <a16:creationId xmlns=""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7" name="Titolo 6">
            <a:extLst>
              <a:ext uri="{FF2B5EF4-FFF2-40B4-BE49-F238E27FC236}">
                <a16:creationId xmlns=""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vert="horz" lIns="91440" tIns="45720" rIns="91440" bIns="45720" rtlCol="0" anchor="ctr">
            <a:normAutofit/>
          </a:bodyPr>
          <a:lstStyle>
            <a:lvl1pPr rtl="0">
              <a:defRPr lang="en-US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it-IT" noProof="0" smtClean="0"/>
              <a:t>Fare clic per modificare lo stile del titolo</a:t>
            </a:r>
            <a:endParaRPr lang="it-IT" noProof="0"/>
          </a:p>
        </p:txBody>
      </p:sp>
      <p:sp>
        <p:nvSpPr>
          <p:cNvPr id="17" name="Segnaposto testo 2">
            <a:extLst>
              <a:ext uri="{FF2B5EF4-FFF2-40B4-BE49-F238E27FC236}">
                <a16:creationId xmlns="" xmlns:a16="http://schemas.microsoft.com/office/drawing/2014/main" id="{5A6B27D7-F5EE-4688-B64B-CDC996CB3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2689"/>
            <a:ext cx="5157787" cy="562385"/>
          </a:xfrm>
        </p:spPr>
        <p:txBody>
          <a:bodyPr rtlCol="0" anchor="b"/>
          <a:lstStyle>
            <a:lvl1pPr marL="0" indent="0" rtl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 smtClean="0"/>
              <a:t>Fare clic per modificare stili del testo dello schema</a:t>
            </a:r>
          </a:p>
        </p:txBody>
      </p:sp>
      <p:sp>
        <p:nvSpPr>
          <p:cNvPr id="18" name="Segnaposto contenuto 3">
            <a:extLst>
              <a:ext uri="{FF2B5EF4-FFF2-40B4-BE49-F238E27FC236}">
                <a16:creationId xmlns="" xmlns:a16="http://schemas.microsoft.com/office/drawing/2014/main" id="{9D3AFCF0-98C5-4ECC-A2A6-BA8BA0A64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8097"/>
            <a:ext cx="5157787" cy="3184634"/>
          </a:xfrm>
        </p:spPr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it-IT" noProof="0" smtClean="0"/>
              <a:t>Fare clic per modificare stili del testo dello schema</a:t>
            </a:r>
          </a:p>
          <a:p>
            <a:pPr lvl="1" rtl="0"/>
            <a:r>
              <a:rPr lang="it-IT" noProof="0" smtClean="0"/>
              <a:t>Secondo livello</a:t>
            </a:r>
          </a:p>
          <a:p>
            <a:pPr lvl="2" rtl="0"/>
            <a:r>
              <a:rPr lang="it-IT" noProof="0" smtClean="0"/>
              <a:t>Terzo livello</a:t>
            </a:r>
          </a:p>
          <a:p>
            <a:pPr lvl="3" rtl="0"/>
            <a:r>
              <a:rPr lang="it-IT" noProof="0" smtClean="0"/>
              <a:t>Quarto livello</a:t>
            </a:r>
          </a:p>
          <a:p>
            <a:pPr lvl="4" rtl="0"/>
            <a:r>
              <a:rPr lang="it-IT" noProof="0" smtClean="0"/>
              <a:t>Quinto livello</a:t>
            </a:r>
            <a:endParaRPr lang="it-IT" noProof="0"/>
          </a:p>
        </p:txBody>
      </p:sp>
      <p:sp>
        <p:nvSpPr>
          <p:cNvPr id="19" name="Segnaposto testo 4">
            <a:extLst>
              <a:ext uri="{FF2B5EF4-FFF2-40B4-BE49-F238E27FC236}">
                <a16:creationId xmlns="" xmlns:a16="http://schemas.microsoft.com/office/drawing/2014/main" id="{3F44E47F-9EE9-414B-B2D8-DD6737905A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2689"/>
            <a:ext cx="5183188" cy="562385"/>
          </a:xfrm>
        </p:spPr>
        <p:txBody>
          <a:bodyPr rtlCol="0" anchor="b"/>
          <a:lstStyle>
            <a:lvl1pPr marL="0" indent="0" rtl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 smtClean="0"/>
              <a:t>Fare clic per modificare stili del testo dello schema</a:t>
            </a:r>
          </a:p>
        </p:txBody>
      </p:sp>
      <p:sp>
        <p:nvSpPr>
          <p:cNvPr id="20" name="Segnaposto contenuto 5">
            <a:extLst>
              <a:ext uri="{FF2B5EF4-FFF2-40B4-BE49-F238E27FC236}">
                <a16:creationId xmlns="" xmlns:a16="http://schemas.microsoft.com/office/drawing/2014/main" id="{D8D8261D-A3B4-4909-8FCD-D7C160F42D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8097"/>
            <a:ext cx="5183188" cy="3184634"/>
          </a:xfrm>
        </p:spPr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it-IT" noProof="0" smtClean="0"/>
              <a:t>Fare clic per modificare stili del testo dello schema</a:t>
            </a:r>
          </a:p>
          <a:p>
            <a:pPr lvl="1" rtl="0"/>
            <a:r>
              <a:rPr lang="it-IT" noProof="0" smtClean="0"/>
              <a:t>Secondo livello</a:t>
            </a:r>
          </a:p>
          <a:p>
            <a:pPr lvl="2" rtl="0"/>
            <a:r>
              <a:rPr lang="it-IT" noProof="0" smtClean="0"/>
              <a:t>Terzo livello</a:t>
            </a:r>
          </a:p>
          <a:p>
            <a:pPr lvl="3" rtl="0"/>
            <a:r>
              <a:rPr lang="it-IT" noProof="0" smtClean="0"/>
              <a:t>Quarto livello</a:t>
            </a:r>
          </a:p>
          <a:p>
            <a:pPr lvl="4" rtl="0"/>
            <a:r>
              <a:rPr lang="it-IT" noProof="0" smtClean="0"/>
              <a:t>Quinto livello</a:t>
            </a:r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915233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Elemento grafico 16">
            <a:extLst>
              <a:ext uri="{FF2B5EF4-FFF2-40B4-BE49-F238E27FC236}">
                <a16:creationId xmlns=""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igura a mano libera: Forma 11">
              <a:extLst>
                <a:ext uri="{FF2B5EF4-FFF2-40B4-BE49-F238E27FC236}">
                  <a16:creationId xmlns=""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13" name="Figura a mano libera: Forma 12">
              <a:extLst>
                <a:ext uri="{FF2B5EF4-FFF2-40B4-BE49-F238E27FC236}">
                  <a16:creationId xmlns=""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4" name="Segnaposto piè di pagina 3">
            <a:extLst>
              <a:ext uri="{FF2B5EF4-FFF2-40B4-BE49-F238E27FC236}">
                <a16:creationId xmlns=""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smtClean="0"/>
              <a:t>I.C. 3 Ponte- Siciliano  Pomigliano d'Arco</a:t>
            </a:r>
            <a:endParaRPr lang="it-IT" noProof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=""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6" name="Elemento grafico 23">
            <a:extLst>
              <a:ext uri="{FF2B5EF4-FFF2-40B4-BE49-F238E27FC236}">
                <a16:creationId xmlns=""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7" name="Elemento grafico 6">
            <a:extLst>
              <a:ext uri="{FF2B5EF4-FFF2-40B4-BE49-F238E27FC236}">
                <a16:creationId xmlns=""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27" name="Figura a mano libera: Forma 26">
            <a:extLst>
              <a:ext uri="{FF2B5EF4-FFF2-40B4-BE49-F238E27FC236}">
                <a16:creationId xmlns=""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28" name="Figura a mano libera: Forma 27">
            <a:extLst>
              <a:ext uri="{FF2B5EF4-FFF2-40B4-BE49-F238E27FC236}">
                <a16:creationId xmlns=""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16" name="Segnaposto contenuto 2">
            <a:extLst>
              <a:ext uri="{FF2B5EF4-FFF2-40B4-BE49-F238E27FC236}">
                <a16:creationId xmlns="" xmlns:a16="http://schemas.microsoft.com/office/drawing/2014/main" id="{9E80D7DF-92B2-4A46-AA79-DDC69AC8A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1347788"/>
            <a:ext cx="6172200" cy="4330539"/>
          </a:xfrm>
        </p:spPr>
        <p:txBody>
          <a:bodyPr rtlCol="0"/>
          <a:lstStyle>
            <a:lvl1pPr rtl="0"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it-IT" noProof="0" smtClean="0"/>
              <a:t>Fare clic per modificare stili del testo dello schema</a:t>
            </a:r>
          </a:p>
          <a:p>
            <a:pPr lvl="1" rtl="0"/>
            <a:r>
              <a:rPr lang="it-IT" noProof="0" smtClean="0"/>
              <a:t>Secondo livello</a:t>
            </a:r>
          </a:p>
          <a:p>
            <a:pPr lvl="2" rtl="0"/>
            <a:r>
              <a:rPr lang="it-IT" noProof="0" smtClean="0"/>
              <a:t>Terzo livello</a:t>
            </a:r>
          </a:p>
          <a:p>
            <a:pPr lvl="3" rtl="0"/>
            <a:r>
              <a:rPr lang="it-IT" noProof="0" smtClean="0"/>
              <a:t>Quarto livello</a:t>
            </a:r>
          </a:p>
          <a:p>
            <a:pPr lvl="4" rtl="0"/>
            <a:r>
              <a:rPr lang="it-IT" noProof="0" smtClean="0"/>
              <a:t>Quinto livello</a:t>
            </a:r>
            <a:endParaRPr lang="it-IT" noProof="0"/>
          </a:p>
        </p:txBody>
      </p:sp>
      <p:sp>
        <p:nvSpPr>
          <p:cNvPr id="19" name="Segnaposto testo 3">
            <a:extLst>
              <a:ext uri="{FF2B5EF4-FFF2-40B4-BE49-F238E27FC236}">
                <a16:creationId xmlns="" xmlns:a16="http://schemas.microsoft.com/office/drawing/2014/main" id="{F0A242F9-0019-4B57-A03D-285B73836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06262"/>
            <a:ext cx="3932237" cy="2872065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rtlCol="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 smtClean="0"/>
              <a:t>Fare clic per modificare stili del testo dello schema</a:t>
            </a:r>
          </a:p>
        </p:txBody>
      </p:sp>
      <p:sp>
        <p:nvSpPr>
          <p:cNvPr id="2" name="Titolo 1">
            <a:extLst>
              <a:ext uri="{FF2B5EF4-FFF2-40B4-BE49-F238E27FC236}">
                <a16:creationId xmlns="" xmlns:a16="http://schemas.microsoft.com/office/drawing/2014/main" id="{94A01F06-84A3-407F-8D89-167A9D402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857494" y="721373"/>
            <a:ext cx="3918639" cy="1325563"/>
          </a:xfrm>
        </p:spPr>
        <p:txBody>
          <a:bodyPr rtlCol="0"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 smtClean="0"/>
              <a:t>Fare clic per modificare lo stile del titolo</a:t>
            </a:r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99802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con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Elemento grafico 16">
            <a:extLst>
              <a:ext uri="{FF2B5EF4-FFF2-40B4-BE49-F238E27FC236}">
                <a16:creationId xmlns=""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igura a mano libera: Forma 11">
              <a:extLst>
                <a:ext uri="{FF2B5EF4-FFF2-40B4-BE49-F238E27FC236}">
                  <a16:creationId xmlns=""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13" name="Figura a mano libera: Forma 12">
              <a:extLst>
                <a:ext uri="{FF2B5EF4-FFF2-40B4-BE49-F238E27FC236}">
                  <a16:creationId xmlns=""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4" name="Segnaposto piè di pagina 3">
            <a:extLst>
              <a:ext uri="{FF2B5EF4-FFF2-40B4-BE49-F238E27FC236}">
                <a16:creationId xmlns=""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smtClean="0"/>
              <a:t>I.C. 3 Ponte- Siciliano  Pomigliano d'Arco</a:t>
            </a:r>
            <a:endParaRPr lang="it-IT" noProof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=""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6" name="Elemento grafico 23">
            <a:extLst>
              <a:ext uri="{FF2B5EF4-FFF2-40B4-BE49-F238E27FC236}">
                <a16:creationId xmlns=""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7" name="Elemento grafico 6">
            <a:extLst>
              <a:ext uri="{FF2B5EF4-FFF2-40B4-BE49-F238E27FC236}">
                <a16:creationId xmlns=""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27" name="Figura a mano libera: Forma 26">
            <a:extLst>
              <a:ext uri="{FF2B5EF4-FFF2-40B4-BE49-F238E27FC236}">
                <a16:creationId xmlns=""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28" name="Figura a mano libera: Forma 27">
            <a:extLst>
              <a:ext uri="{FF2B5EF4-FFF2-40B4-BE49-F238E27FC236}">
                <a16:creationId xmlns=""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17" name="Segnaposto immagine 2">
            <a:extLst>
              <a:ext uri="{FF2B5EF4-FFF2-40B4-BE49-F238E27FC236}">
                <a16:creationId xmlns="" xmlns:a16="http://schemas.microsoft.com/office/drawing/2014/main" id="{1C9B27A5-4499-4F2B-843D-B4AC979D300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3188" y="1347788"/>
            <a:ext cx="6172200" cy="4330539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 smtClean="0"/>
              <a:t>Fare clic sull'icona per inserire un'immagine</a:t>
            </a:r>
            <a:endParaRPr lang="it-IT" noProof="0"/>
          </a:p>
        </p:txBody>
      </p:sp>
      <p:sp>
        <p:nvSpPr>
          <p:cNvPr id="18" name="Segnaposto testo 3">
            <a:extLst>
              <a:ext uri="{FF2B5EF4-FFF2-40B4-BE49-F238E27FC236}">
                <a16:creationId xmlns="" xmlns:a16="http://schemas.microsoft.com/office/drawing/2014/main" id="{4C8F7DBB-2923-48F9-AE53-06CE214A3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03601"/>
            <a:ext cx="3932237" cy="3074726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rtlCol="0"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 smtClean="0"/>
              <a:t>Fare clic per modificare stili del testo dello schema</a:t>
            </a:r>
          </a:p>
        </p:txBody>
      </p:sp>
      <p:sp>
        <p:nvSpPr>
          <p:cNvPr id="2" name="Titolo 1">
            <a:extLst>
              <a:ext uri="{FF2B5EF4-FFF2-40B4-BE49-F238E27FC236}">
                <a16:creationId xmlns="" xmlns:a16="http://schemas.microsoft.com/office/drawing/2014/main" id="{B6AB5B22-678B-4BFD-ABBC-49961466D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8869">
            <a:off x="857652" y="725128"/>
            <a:ext cx="3833278" cy="1325563"/>
          </a:xfrm>
        </p:spPr>
        <p:txBody>
          <a:bodyPr rtlCol="0"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 smtClean="0"/>
              <a:t>Fare clic per modificare lo stile del titolo</a:t>
            </a:r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987248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Elemento grafico 16">
            <a:extLst>
              <a:ext uri="{FF2B5EF4-FFF2-40B4-BE49-F238E27FC236}">
                <a16:creationId xmlns=""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igura a mano libera: Forma 31">
              <a:extLst>
                <a:ext uri="{FF2B5EF4-FFF2-40B4-BE49-F238E27FC236}">
                  <a16:creationId xmlns=""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3" name="Figura a mano libera: Forma 32">
              <a:extLst>
                <a:ext uri="{FF2B5EF4-FFF2-40B4-BE49-F238E27FC236}">
                  <a16:creationId xmlns=""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25" name="Elemento grafico 23">
            <a:extLst>
              <a:ext uri="{FF2B5EF4-FFF2-40B4-BE49-F238E27FC236}">
                <a16:creationId xmlns=""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 noProof="0" smtClean="0"/>
              <a:t>GG.MM.20XX</a:t>
            </a:r>
            <a:endParaRPr lang="it-IT" noProof="0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it-IT" noProof="0" smtClean="0"/>
              <a:t>I.C. 3 Ponte- Siciliano  Pomigliano d'Arco</a:t>
            </a:r>
            <a:endParaRPr lang="it-IT" noProof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8" name="Elemento grafico 6">
            <a:extLst>
              <a:ext uri="{FF2B5EF4-FFF2-40B4-BE49-F238E27FC236}">
                <a16:creationId xmlns=""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grpSp>
        <p:nvGrpSpPr>
          <p:cNvPr id="26" name="Elemento grafico 17">
            <a:extLst>
              <a:ext uri="{FF2B5EF4-FFF2-40B4-BE49-F238E27FC236}">
                <a16:creationId xmlns=""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igura a mano libera: Forma 26">
              <a:extLst>
                <a:ext uri="{FF2B5EF4-FFF2-40B4-BE49-F238E27FC236}">
                  <a16:creationId xmlns=""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8" name="Figura a mano libera: Forma 27">
              <a:extLst>
                <a:ext uri="{FF2B5EF4-FFF2-40B4-BE49-F238E27FC236}">
                  <a16:creationId xmlns=""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9" name="Figura a mano libera: Forma 28">
              <a:extLst>
                <a:ext uri="{FF2B5EF4-FFF2-40B4-BE49-F238E27FC236}">
                  <a16:creationId xmlns=""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0" name="Figura a mano libera: Forma 29">
              <a:extLst>
                <a:ext uri="{FF2B5EF4-FFF2-40B4-BE49-F238E27FC236}">
                  <a16:creationId xmlns=""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7" name="Titolo 6">
            <a:extLst>
              <a:ext uri="{FF2B5EF4-FFF2-40B4-BE49-F238E27FC236}">
                <a16:creationId xmlns=""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 rtl="0">
              <a:defRPr lang="en-US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it-IT" noProof="0" smtClean="0"/>
              <a:t>Fare clic per modificare lo stile del titolo</a:t>
            </a:r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24023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Elemento grafico 16">
            <a:extLst>
              <a:ext uri="{FF2B5EF4-FFF2-40B4-BE49-F238E27FC236}">
                <a16:creationId xmlns=""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igura a mano libera: Forma 31">
              <a:extLst>
                <a:ext uri="{FF2B5EF4-FFF2-40B4-BE49-F238E27FC236}">
                  <a16:creationId xmlns=""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3" name="Figura a mano libera: Forma 32">
              <a:extLst>
                <a:ext uri="{FF2B5EF4-FFF2-40B4-BE49-F238E27FC236}">
                  <a16:creationId xmlns=""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 noProof="0" smtClean="0"/>
              <a:t>GG.MM.20XX</a:t>
            </a:r>
            <a:endParaRPr lang="it-IT" noProof="0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it-IT" noProof="0" smtClean="0"/>
              <a:t>I.C. 3 Ponte- Siciliano  Pomigliano d'Arco</a:t>
            </a:r>
            <a:endParaRPr lang="it-IT" noProof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it-IT" noProof="0" smtClean="0"/>
              <a:t>‹N›</a:t>
            </a:fld>
            <a:endParaRPr lang="it-IT" noProof="0"/>
          </a:p>
        </p:txBody>
      </p:sp>
      <p:grpSp>
        <p:nvGrpSpPr>
          <p:cNvPr id="26" name="Elemento grafico 17">
            <a:extLst>
              <a:ext uri="{FF2B5EF4-FFF2-40B4-BE49-F238E27FC236}">
                <a16:creationId xmlns=""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igura a mano libera: Forma 26">
              <a:extLst>
                <a:ext uri="{FF2B5EF4-FFF2-40B4-BE49-F238E27FC236}">
                  <a16:creationId xmlns=""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8" name="Figura a mano libera: Forma 27">
              <a:extLst>
                <a:ext uri="{FF2B5EF4-FFF2-40B4-BE49-F238E27FC236}">
                  <a16:creationId xmlns=""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9" name="Figura a mano libera: Forma 28">
              <a:extLst>
                <a:ext uri="{FF2B5EF4-FFF2-40B4-BE49-F238E27FC236}">
                  <a16:creationId xmlns=""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0" name="Figura a mano libera: Forma 29">
              <a:extLst>
                <a:ext uri="{FF2B5EF4-FFF2-40B4-BE49-F238E27FC236}">
                  <a16:creationId xmlns=""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</p:spTree>
    <p:extLst>
      <p:ext uri="{BB962C8B-B14F-4D97-AF65-F5344CB8AC3E}">
        <p14:creationId xmlns:p14="http://schemas.microsoft.com/office/powerpoint/2010/main" val="2922855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della sezione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Elemento grafico 9">
            <a:extLst>
              <a:ext uri="{FF2B5EF4-FFF2-40B4-BE49-F238E27FC236}">
                <a16:creationId xmlns=""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igura a mano libera: Forma 11">
              <a:extLst>
                <a:ext uri="{FF2B5EF4-FFF2-40B4-BE49-F238E27FC236}">
                  <a16:creationId xmlns=""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13" name="Figura a mano libera: Forma 12">
              <a:extLst>
                <a:ext uri="{FF2B5EF4-FFF2-40B4-BE49-F238E27FC236}">
                  <a16:creationId xmlns=""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14" name="Figura a mano libera: Forma 13">
              <a:extLst>
                <a:ext uri="{FF2B5EF4-FFF2-40B4-BE49-F238E27FC236}">
                  <a16:creationId xmlns=""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grpSp>
        <p:nvGrpSpPr>
          <p:cNvPr id="31" name="Elemento grafico 16">
            <a:extLst>
              <a:ext uri="{FF2B5EF4-FFF2-40B4-BE49-F238E27FC236}">
                <a16:creationId xmlns=""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igura a mano libera: Forma 31">
              <a:extLst>
                <a:ext uri="{FF2B5EF4-FFF2-40B4-BE49-F238E27FC236}">
                  <a16:creationId xmlns=""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3" name="Figura a mano libera: Forma 32">
              <a:extLst>
                <a:ext uri="{FF2B5EF4-FFF2-40B4-BE49-F238E27FC236}">
                  <a16:creationId xmlns=""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25" name="Elemento grafico 23">
            <a:extLst>
              <a:ext uri="{FF2B5EF4-FFF2-40B4-BE49-F238E27FC236}">
                <a16:creationId xmlns=""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16" name="Segnaposto immagine 15">
            <a:extLst>
              <a:ext uri="{FF2B5EF4-FFF2-40B4-BE49-F238E27FC236}">
                <a16:creationId xmlns="" xmlns:a16="http://schemas.microsoft.com/office/drawing/2014/main" id="{18500C30-FF27-4A5C-AA4F-B1D5C57A0F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14240" y="793217"/>
            <a:ext cx="887776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it-IT" noProof="0" smtClean="0"/>
              <a:t>Fare clic sull'icona per inserire un'immagine</a:t>
            </a:r>
            <a:endParaRPr lang="it-IT" noProof="0"/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 noProof="0" smtClean="0"/>
              <a:t>GG.MM.20XX</a:t>
            </a:r>
            <a:endParaRPr lang="it-IT" noProof="0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it-IT" noProof="0" smtClean="0"/>
              <a:t>I.C. 3 Ponte- Siciliano  Pomigliano d'Arco</a:t>
            </a:r>
            <a:endParaRPr lang="it-IT" noProof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8" name="Elemento grafico 6">
            <a:extLst>
              <a:ext uri="{FF2B5EF4-FFF2-40B4-BE49-F238E27FC236}">
                <a16:creationId xmlns=""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=""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 rtlCol="0"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Diapositiva divisore</a:t>
            </a:r>
          </a:p>
        </p:txBody>
      </p:sp>
      <p:grpSp>
        <p:nvGrpSpPr>
          <p:cNvPr id="26" name="Elemento grafico 17">
            <a:extLst>
              <a:ext uri="{FF2B5EF4-FFF2-40B4-BE49-F238E27FC236}">
                <a16:creationId xmlns=""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igura a mano libera: Forma 26">
              <a:extLst>
                <a:ext uri="{FF2B5EF4-FFF2-40B4-BE49-F238E27FC236}">
                  <a16:creationId xmlns=""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8" name="Figura a mano libera: Forma 27">
              <a:extLst>
                <a:ext uri="{FF2B5EF4-FFF2-40B4-BE49-F238E27FC236}">
                  <a16:creationId xmlns=""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9" name="Figura a mano libera: Forma 28">
              <a:extLst>
                <a:ext uri="{FF2B5EF4-FFF2-40B4-BE49-F238E27FC236}">
                  <a16:creationId xmlns=""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0" name="Figura a mano libera: Forma 29">
              <a:extLst>
                <a:ext uri="{FF2B5EF4-FFF2-40B4-BE49-F238E27FC236}">
                  <a16:creationId xmlns=""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</p:spTree>
    <p:extLst>
      <p:ext uri="{BB962C8B-B14F-4D97-AF65-F5344CB8AC3E}">
        <p14:creationId xmlns:p14="http://schemas.microsoft.com/office/powerpoint/2010/main" val="365204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nua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emento grafico 2">
            <a:extLst>
              <a:ext uri="{FF2B5EF4-FFF2-40B4-BE49-F238E27FC236}">
                <a16:creationId xmlns="" xmlns:a16="http://schemas.microsoft.com/office/drawing/2014/main" id="{5D6F87F4-A9FD-42C2-B2B3-2EBAE9413A33}"/>
              </a:ext>
            </a:extLst>
          </p:cNvPr>
          <p:cNvSpPr/>
          <p:nvPr/>
        </p:nvSpPr>
        <p:spPr>
          <a:xfrm>
            <a:off x="-12778" y="429785"/>
            <a:ext cx="7606299" cy="1490682"/>
          </a:xfrm>
          <a:custGeom>
            <a:avLst/>
            <a:gdLst>
              <a:gd name="connsiteX0" fmla="*/ 7602514 w 7606298"/>
              <a:gd name="connsiteY0" fmla="*/ 407745 h 1490681"/>
              <a:gd name="connsiteX1" fmla="*/ 12778 w 7606298"/>
              <a:gd name="connsiteY1" fmla="*/ 12778 h 1490681"/>
              <a:gd name="connsiteX2" fmla="*/ 12778 w 7606298"/>
              <a:gd name="connsiteY2" fmla="*/ 1056256 h 1490681"/>
              <a:gd name="connsiteX3" fmla="*/ 7593596 w 7606298"/>
              <a:gd name="connsiteY3" fmla="*/ 1481801 h 1490681"/>
              <a:gd name="connsiteX4" fmla="*/ 7602514 w 7606298"/>
              <a:gd name="connsiteY4" fmla="*/ 407745 h 1490681"/>
              <a:gd name="connsiteX5" fmla="*/ 7602514 w 7606298"/>
              <a:gd name="connsiteY5" fmla="*/ 407745 h 149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6298" h="1490681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lnTo>
                  <a:pt x="7602514" y="407745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100000">
                <a:schemeClr val="accent2">
                  <a:alpha val="20000"/>
                </a:schemeClr>
              </a:gs>
            </a:gsLst>
            <a:lin ang="60000" scaled="0"/>
          </a:gradFill>
          <a:ln w="12737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23" name="Segnaposto testo 21">
            <a:extLst>
              <a:ext uri="{FF2B5EF4-FFF2-40B4-BE49-F238E27FC236}">
                <a16:creationId xmlns="" xmlns:a16="http://schemas.microsoft.com/office/drawing/2014/main" id="{F27BBFB4-84C4-42C9-9CB3-DFD801CEB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1896003"/>
            <a:ext cx="528638" cy="1092200"/>
          </a:xfrm>
        </p:spPr>
        <p:txBody>
          <a:bodyPr rtlCol="0"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 rtl="0"/>
            <a:r>
              <a:rPr lang="it-IT" noProof="0"/>
              <a:t>1</a:t>
            </a:r>
          </a:p>
        </p:txBody>
      </p:sp>
      <p:sp>
        <p:nvSpPr>
          <p:cNvPr id="26" name="Segnaposto testo 24">
            <a:extLst>
              <a:ext uri="{FF2B5EF4-FFF2-40B4-BE49-F238E27FC236}">
                <a16:creationId xmlns="" xmlns:a16="http://schemas.microsoft.com/office/drawing/2014/main" id="{C8BBE7AC-17E7-4828-A40C-39EED5284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85863" y="2088090"/>
            <a:ext cx="3103110" cy="800100"/>
          </a:xfrm>
        </p:spPr>
        <p:txBody>
          <a:bodyPr rtlCol="0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it-IT" noProof="0" smtClean="0"/>
              <a:t>Fare clic per modificare stili del testo dello schema</a:t>
            </a:r>
          </a:p>
        </p:txBody>
      </p:sp>
      <p:sp>
        <p:nvSpPr>
          <p:cNvPr id="33" name="Segnaposto testo 21">
            <a:extLst>
              <a:ext uri="{FF2B5EF4-FFF2-40B4-BE49-F238E27FC236}">
                <a16:creationId xmlns="" xmlns:a16="http://schemas.microsoft.com/office/drawing/2014/main" id="{FC1057E8-2611-45B5-913B-82D301FE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600" y="1896003"/>
            <a:ext cx="528638" cy="1092200"/>
          </a:xfrm>
        </p:spPr>
        <p:txBody>
          <a:bodyPr rtlCol="0"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 rtl="0"/>
            <a:r>
              <a:rPr lang="it-IT" noProof="0"/>
              <a:t>2</a:t>
            </a:r>
          </a:p>
        </p:txBody>
      </p:sp>
      <p:sp>
        <p:nvSpPr>
          <p:cNvPr id="34" name="Segnaposto testo 24">
            <a:extLst>
              <a:ext uri="{FF2B5EF4-FFF2-40B4-BE49-F238E27FC236}">
                <a16:creationId xmlns="" xmlns:a16="http://schemas.microsoft.com/office/drawing/2014/main" id="{A65257E6-B10F-49C0-862A-53648E3F2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49603" y="2088090"/>
            <a:ext cx="2243918" cy="800100"/>
          </a:xfrm>
        </p:spPr>
        <p:txBody>
          <a:bodyPr rtlCol="0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it-IT" noProof="0" smtClean="0"/>
              <a:t>Fare clic per modificare stili del testo dello schema</a:t>
            </a:r>
          </a:p>
        </p:txBody>
      </p:sp>
      <p:sp>
        <p:nvSpPr>
          <p:cNvPr id="37" name="Segnaposto testo 21">
            <a:extLst>
              <a:ext uri="{FF2B5EF4-FFF2-40B4-BE49-F238E27FC236}">
                <a16:creationId xmlns="" xmlns:a16="http://schemas.microsoft.com/office/drawing/2014/main" id="{83A147CC-1513-463A-8B07-CC14AEC84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90713" y="1913782"/>
            <a:ext cx="528638" cy="1092200"/>
          </a:xfrm>
        </p:spPr>
        <p:txBody>
          <a:bodyPr rtlCol="0"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 rtl="0"/>
            <a:r>
              <a:rPr lang="it-IT" noProof="0"/>
              <a:t>3</a:t>
            </a:r>
          </a:p>
        </p:txBody>
      </p:sp>
      <p:sp>
        <p:nvSpPr>
          <p:cNvPr id="38" name="Segnaposto testo 24">
            <a:extLst>
              <a:ext uri="{FF2B5EF4-FFF2-40B4-BE49-F238E27FC236}">
                <a16:creationId xmlns="" xmlns:a16="http://schemas.microsoft.com/office/drawing/2014/main" id="{BCE98261-6A42-49F1-B208-2E6C24DFCF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35716" y="2105869"/>
            <a:ext cx="2959116" cy="800100"/>
          </a:xfrm>
        </p:spPr>
        <p:txBody>
          <a:bodyPr rtlCol="0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it-IT" noProof="0" smtClean="0"/>
              <a:t>Fare clic per modificare stili del testo dello schema</a:t>
            </a:r>
          </a:p>
        </p:txBody>
      </p:sp>
      <p:sp>
        <p:nvSpPr>
          <p:cNvPr id="40" name="Segnaposto testo 24">
            <a:extLst>
              <a:ext uri="{FF2B5EF4-FFF2-40B4-BE49-F238E27FC236}">
                <a16:creationId xmlns="" xmlns:a16="http://schemas.microsoft.com/office/drawing/2014/main" id="{937F4311-EBEC-44E3-8542-07503B54D7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1723" y="2943573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 rtl="0"/>
            <a:r>
              <a:rPr lang="it-IT" noProof="0" smtClean="0"/>
              <a:t>Fare clic per modificare stili del testo dello schema</a:t>
            </a:r>
          </a:p>
        </p:txBody>
      </p:sp>
      <p:sp>
        <p:nvSpPr>
          <p:cNvPr id="43" name="Segnaposto testo 24">
            <a:extLst>
              <a:ext uri="{FF2B5EF4-FFF2-40B4-BE49-F238E27FC236}">
                <a16:creationId xmlns="" xmlns:a16="http://schemas.microsoft.com/office/drawing/2014/main" id="{FED4B056-A42A-4115-B98D-177B9AFDAB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90348" y="2943573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 rtl="0"/>
            <a:r>
              <a:rPr lang="it-IT" noProof="0" smtClean="0"/>
              <a:t>Fare clic per modificare stili del testo dello schema</a:t>
            </a:r>
          </a:p>
        </p:txBody>
      </p:sp>
      <p:sp>
        <p:nvSpPr>
          <p:cNvPr id="45" name="Segnaposto testo 24">
            <a:extLst>
              <a:ext uri="{FF2B5EF4-FFF2-40B4-BE49-F238E27FC236}">
                <a16:creationId xmlns="" xmlns:a16="http://schemas.microsoft.com/office/drawing/2014/main" id="{2D359611-5488-43D7-A2A6-E60DB2E1D8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793" y="2943573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 rtl="0"/>
            <a:r>
              <a:rPr lang="it-IT" noProof="0" smtClean="0"/>
              <a:t>Fare clic per modificare stili del testo dello schema</a:t>
            </a:r>
          </a:p>
        </p:txBody>
      </p:sp>
      <p:sp>
        <p:nvSpPr>
          <p:cNvPr id="46" name="Segnaposto testo 24">
            <a:extLst>
              <a:ext uri="{FF2B5EF4-FFF2-40B4-BE49-F238E27FC236}">
                <a16:creationId xmlns="" xmlns:a16="http://schemas.microsoft.com/office/drawing/2014/main" id="{F2182E7C-B18B-4F73-B0D1-86196D992B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76955" y="2942030"/>
            <a:ext cx="3517877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 rtl="0"/>
            <a:r>
              <a:rPr lang="it-IT" noProof="0" smtClean="0"/>
              <a:t>Fare clic per modificare stili del testo dello schema</a:t>
            </a:r>
          </a:p>
        </p:txBody>
      </p:sp>
      <p:sp>
        <p:nvSpPr>
          <p:cNvPr id="48" name="Segnaposto testo 24">
            <a:extLst>
              <a:ext uri="{FF2B5EF4-FFF2-40B4-BE49-F238E27FC236}">
                <a16:creationId xmlns="" xmlns:a16="http://schemas.microsoft.com/office/drawing/2014/main" id="{3D51A445-889E-44A8-AF12-58BC161D14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1722" y="5607548"/>
            <a:ext cx="3397251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 rtl="0"/>
            <a:r>
              <a:rPr lang="it-IT" noProof="0" smtClean="0"/>
              <a:t>Fare clic per modificare stili del testo dello schema</a:t>
            </a:r>
          </a:p>
        </p:txBody>
      </p:sp>
      <p:sp>
        <p:nvSpPr>
          <p:cNvPr id="49" name="Segnaposto testo 24">
            <a:extLst>
              <a:ext uri="{FF2B5EF4-FFF2-40B4-BE49-F238E27FC236}">
                <a16:creationId xmlns="" xmlns:a16="http://schemas.microsoft.com/office/drawing/2014/main" id="{358BC44E-644D-4E21-A055-1178CD0D26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94792" y="4909834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 rtl="0"/>
            <a:r>
              <a:rPr lang="it-IT" noProof="0" smtClean="0"/>
              <a:t>Fare clic per modificare stili del testo dello schema</a:t>
            </a:r>
          </a:p>
        </p:txBody>
      </p:sp>
      <p:sp>
        <p:nvSpPr>
          <p:cNvPr id="50" name="Segnaposto testo 24">
            <a:extLst>
              <a:ext uri="{FF2B5EF4-FFF2-40B4-BE49-F238E27FC236}">
                <a16:creationId xmlns="" xmlns:a16="http://schemas.microsoft.com/office/drawing/2014/main" id="{32C60917-FE9C-4C02-976E-9F4DF95F16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90713" y="4909834"/>
            <a:ext cx="2692939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 rtl="0"/>
            <a:r>
              <a:rPr lang="it-IT" noProof="0" smtClean="0"/>
              <a:t>Fare clic per modificare stili del testo dello schema</a:t>
            </a:r>
          </a:p>
        </p:txBody>
      </p:sp>
      <p:sp>
        <p:nvSpPr>
          <p:cNvPr id="55" name="Segnaposto immagine 12">
            <a:extLst>
              <a:ext uri="{FF2B5EF4-FFF2-40B4-BE49-F238E27FC236}">
                <a16:creationId xmlns="" xmlns:a16="http://schemas.microsoft.com/office/drawing/2014/main" id="{2535BC4C-3D36-473A-B9EF-EC6F3BA6711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91723" y="3816446"/>
            <a:ext cx="1636776" cy="1618488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pPr rtl="0"/>
            <a:r>
              <a:rPr lang="it-IT" noProof="0" smtClean="0"/>
              <a:t>Fare clic sull'icona per inserire un'immagine</a:t>
            </a:r>
            <a:endParaRPr lang="it-IT" noProof="0"/>
          </a:p>
        </p:txBody>
      </p:sp>
      <p:sp>
        <p:nvSpPr>
          <p:cNvPr id="56" name="Segnaposto immagine 12">
            <a:extLst>
              <a:ext uri="{FF2B5EF4-FFF2-40B4-BE49-F238E27FC236}">
                <a16:creationId xmlns="" xmlns:a16="http://schemas.microsoft.com/office/drawing/2014/main" id="{A1E61843-0C1E-4581-98C1-C9247F7043A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590348" y="3816446"/>
            <a:ext cx="1636776" cy="1618488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pPr rtl="0"/>
            <a:r>
              <a:rPr lang="it-IT" noProof="0" smtClean="0"/>
              <a:t>Fare clic sull'icona per inserire un'immagine</a:t>
            </a:r>
            <a:endParaRPr lang="it-IT" noProof="0"/>
          </a:p>
        </p:txBody>
      </p:sp>
      <p:sp>
        <p:nvSpPr>
          <p:cNvPr id="57" name="Segnaposto immagine 12">
            <a:extLst>
              <a:ext uri="{FF2B5EF4-FFF2-40B4-BE49-F238E27FC236}">
                <a16:creationId xmlns="" xmlns:a16="http://schemas.microsoft.com/office/drawing/2014/main" id="{F3B39F0E-B245-4510-8C07-0EC29B83F1B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94793" y="3816446"/>
            <a:ext cx="2048256" cy="896112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pPr rtl="0"/>
            <a:r>
              <a:rPr lang="it-IT" noProof="0" smtClean="0"/>
              <a:t>Fare clic sull'icona per inserire un'immagine</a:t>
            </a:r>
            <a:endParaRPr lang="it-IT" noProof="0"/>
          </a:p>
        </p:txBody>
      </p:sp>
      <p:sp>
        <p:nvSpPr>
          <p:cNvPr id="58" name="Segnaposto immagine 9">
            <a:extLst>
              <a:ext uri="{FF2B5EF4-FFF2-40B4-BE49-F238E27FC236}">
                <a16:creationId xmlns="" xmlns:a16="http://schemas.microsoft.com/office/drawing/2014/main" id="{A9E755CD-1A38-4F75-A18E-2D31E4934C8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76955" y="3864572"/>
            <a:ext cx="1481328" cy="758952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pPr rtl="0"/>
            <a:r>
              <a:rPr lang="it-IT" noProof="0" smtClean="0"/>
              <a:t>Fare clic sull'icona per inserire un'immagine</a:t>
            </a:r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="" xmlns:a16="http://schemas.microsoft.com/office/drawing/2014/main" id="{1C750AC0-7255-417F-919C-19DF42857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7909560" cy="1069848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</a:gradFill>
        </p:spPr>
        <p:txBody>
          <a:bodyPr lIns="900000"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Come usare questo modello</a:t>
            </a:r>
          </a:p>
        </p:txBody>
      </p:sp>
    </p:spTree>
    <p:extLst>
      <p:ext uri="{BB962C8B-B14F-4D97-AF65-F5344CB8AC3E}">
        <p14:creationId xmlns:p14="http://schemas.microsoft.com/office/powerpoint/2010/main" val="2464497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tes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Elemento grafico 16">
            <a:extLst>
              <a:ext uri="{FF2B5EF4-FFF2-40B4-BE49-F238E27FC236}">
                <a16:creationId xmlns="" xmlns:a16="http://schemas.microsoft.com/office/drawing/2014/main" id="{AD638337-297E-49B3-AE0F-B36EC9D01661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8" name="Figura a mano libera: Forma 7">
              <a:extLst>
                <a:ext uri="{FF2B5EF4-FFF2-40B4-BE49-F238E27FC236}">
                  <a16:creationId xmlns="" xmlns:a16="http://schemas.microsoft.com/office/drawing/2014/main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9" name="Figura a mano libera: Forma 8">
              <a:extLst>
                <a:ext uri="{FF2B5EF4-FFF2-40B4-BE49-F238E27FC236}">
                  <a16:creationId xmlns="" xmlns:a16="http://schemas.microsoft.com/office/drawing/2014/main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3" name="Segnaposto testo 2">
            <a:extLst>
              <a:ext uri="{FF2B5EF4-FFF2-40B4-BE49-F238E27FC236}">
                <a16:creationId xmlns="" xmlns:a16="http://schemas.microsoft.com/office/drawing/2014/main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442380"/>
            <a:ext cx="3913632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rtlCol="0" anchor="ctr" anchorCtr="0">
            <a:normAutofit/>
          </a:bodyPr>
          <a:lstStyle>
            <a:lvl1pPr marL="0" indent="0" rtl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 noProof="0" smtClean="0"/>
              <a:t>GG.MM.20XX</a:t>
            </a:r>
            <a:endParaRPr lang="it-IT" noProof="0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it-IT" noProof="0" smtClean="0"/>
              <a:t>I.C. 3 Ponte- Siciliano  Pomigliano d'Arco</a:t>
            </a:r>
            <a:endParaRPr lang="it-IT" noProof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10" name="Elemento grafico 23">
            <a:extLst>
              <a:ext uri="{FF2B5EF4-FFF2-40B4-BE49-F238E27FC236}">
                <a16:creationId xmlns="" xmlns:a16="http://schemas.microsoft.com/office/drawing/2014/main" id="{74E08599-4D6A-4CDA-9228-3DBD31E1E64D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11" name="Elemento grafico 6">
            <a:extLst>
              <a:ext uri="{FF2B5EF4-FFF2-40B4-BE49-F238E27FC236}">
                <a16:creationId xmlns="" xmlns:a16="http://schemas.microsoft.com/office/drawing/2014/main" id="{548D0821-4E36-47CF-A7AC-8FB339F5F24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13" name="Titolo 1">
            <a:extLst>
              <a:ext uri="{FF2B5EF4-FFF2-40B4-BE49-F238E27FC236}">
                <a16:creationId xmlns="" xmlns:a16="http://schemas.microsoft.com/office/drawing/2014/main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46111" y="974881"/>
            <a:ext cx="3933620" cy="734415"/>
          </a:xfrm>
        </p:spPr>
        <p:txBody>
          <a:bodyPr rtlCol="0"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Layout testo 1</a:t>
            </a:r>
          </a:p>
        </p:txBody>
      </p:sp>
      <p:sp>
        <p:nvSpPr>
          <p:cNvPr id="17" name="Segnaposto testo 16">
            <a:extLst>
              <a:ext uri="{FF2B5EF4-FFF2-40B4-BE49-F238E27FC236}">
                <a16:creationId xmlns="" xmlns:a16="http://schemas.microsoft.com/office/drawing/2014/main" id="{B8041375-FFF3-48A5-8985-52AD4D496A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249488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 b="0"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it-IT" noProof="0" smtClean="0"/>
              <a:t>Fare clic per modificare stili del testo dello schema</a:t>
            </a:r>
          </a:p>
        </p:txBody>
      </p:sp>
      <p:grpSp>
        <p:nvGrpSpPr>
          <p:cNvPr id="19" name="Elemento grafico 17">
            <a:extLst>
              <a:ext uri="{FF2B5EF4-FFF2-40B4-BE49-F238E27FC236}">
                <a16:creationId xmlns="" xmlns:a16="http://schemas.microsoft.com/office/drawing/2014/main" id="{1CF7F5A7-666B-4C97-8F1C-0930361F612E}"/>
              </a:ext>
            </a:extLst>
          </p:cNvPr>
          <p:cNvGrpSpPr/>
          <p:nvPr/>
        </p:nvGrpSpPr>
        <p:grpSpPr>
          <a:xfrm>
            <a:off x="5530724" y="0"/>
            <a:ext cx="6340653" cy="6429600"/>
            <a:chOff x="5530724" y="0"/>
            <a:chExt cx="6340653" cy="6429600"/>
          </a:xfrm>
        </p:grpSpPr>
        <p:sp>
          <p:nvSpPr>
            <p:cNvPr id="20" name="Figura a mano libera: Forma 19">
              <a:extLst>
                <a:ext uri="{FF2B5EF4-FFF2-40B4-BE49-F238E27FC236}">
                  <a16:creationId xmlns="" xmlns:a16="http://schemas.microsoft.com/office/drawing/2014/main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1" name="Figura a mano libera: Forma 20">
              <a:extLst>
                <a:ext uri="{FF2B5EF4-FFF2-40B4-BE49-F238E27FC236}">
                  <a16:creationId xmlns="" xmlns:a16="http://schemas.microsoft.com/office/drawing/2014/main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2" name="Figura a mano libera: Forma 21">
              <a:extLst>
                <a:ext uri="{FF2B5EF4-FFF2-40B4-BE49-F238E27FC236}">
                  <a16:creationId xmlns="" xmlns:a16="http://schemas.microsoft.com/office/drawing/2014/main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24" name="Segnaposto immagine 23">
            <a:extLst>
              <a:ext uri="{FF2B5EF4-FFF2-40B4-BE49-F238E27FC236}">
                <a16:creationId xmlns="" xmlns:a16="http://schemas.microsoft.com/office/drawing/2014/main" id="{76641E2E-882B-485E-AD7C-2BC054BEA5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720000">
            <a:off x="6384187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it-IT" noProof="0" smtClean="0"/>
              <a:t>Fare clic sull'icona per inserire un'immagine</a:t>
            </a:r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658144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tes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Elemento grafico 16">
            <a:extLst>
              <a:ext uri="{FF2B5EF4-FFF2-40B4-BE49-F238E27FC236}">
                <a16:creationId xmlns="" xmlns:a16="http://schemas.microsoft.com/office/drawing/2014/main" id="{AD4D64B1-E729-4A4C-8FF7-134EACCE9ED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9" name="Figura a mano libera: Forma 8">
              <a:extLst>
                <a:ext uri="{FF2B5EF4-FFF2-40B4-BE49-F238E27FC236}">
                  <a16:creationId xmlns="" xmlns:a16="http://schemas.microsoft.com/office/drawing/2014/main" id="{57668185-4891-4CEF-B849-B73B1AD90FD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10" name="Figura a mano libera: Forma 9">
              <a:extLst>
                <a:ext uri="{FF2B5EF4-FFF2-40B4-BE49-F238E27FC236}">
                  <a16:creationId xmlns="" xmlns:a16="http://schemas.microsoft.com/office/drawing/2014/main" id="{2A3C1BE6-5446-49A0-9C65-D92077D0E911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5" name="Segnaposto data 4">
            <a:extLst>
              <a:ext uri="{FF2B5EF4-FFF2-40B4-BE49-F238E27FC236}">
                <a16:creationId xmlns="" xmlns:a16="http://schemas.microsoft.com/office/drawing/2014/main" id="{BC7C1B33-ECEC-4E34-B218-27830F70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 noProof="0" smtClean="0"/>
              <a:t>GG.MM.20XX</a:t>
            </a:r>
            <a:endParaRPr lang="it-IT" noProof="0"/>
          </a:p>
        </p:txBody>
      </p:sp>
      <p:sp>
        <p:nvSpPr>
          <p:cNvPr id="6" name="Segnaposto piè di pagina 5">
            <a:extLst>
              <a:ext uri="{FF2B5EF4-FFF2-40B4-BE49-F238E27FC236}">
                <a16:creationId xmlns="" xmlns:a16="http://schemas.microsoft.com/office/drawing/2014/main" id="{2D31CE7A-B999-4982-BCDD-EEC4E9A2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smtClean="0"/>
              <a:t>I.C. 3 Ponte- Siciliano  Pomigliano d'Arco</a:t>
            </a:r>
            <a:endParaRPr lang="it-IT" noProof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="" xmlns:a16="http://schemas.microsoft.com/office/drawing/2014/main" id="{B6317B1B-B559-4F47-A9AB-834EB93A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it-IT" noProof="0" smtClean="0"/>
              <a:t>‹N›</a:t>
            </a:fld>
            <a:endParaRPr lang="it-IT" noProof="0"/>
          </a:p>
        </p:txBody>
      </p:sp>
      <p:grpSp>
        <p:nvGrpSpPr>
          <p:cNvPr id="13" name="Gruppo 12">
            <a:extLst>
              <a:ext uri="{FF2B5EF4-FFF2-40B4-BE49-F238E27FC236}">
                <a16:creationId xmlns="" xmlns:a16="http://schemas.microsoft.com/office/drawing/2014/main" id="{23F3C396-D7E8-4134-99CB-83AC5015781D}"/>
              </a:ext>
            </a:extLst>
          </p:cNvPr>
          <p:cNvGrpSpPr/>
          <p:nvPr userDrawn="1"/>
        </p:nvGrpSpPr>
        <p:grpSpPr>
          <a:xfrm flipH="1">
            <a:off x="7321677" y="587196"/>
            <a:ext cx="4885313" cy="1632656"/>
            <a:chOff x="-26126" y="587196"/>
            <a:chExt cx="4885313" cy="1632656"/>
          </a:xfrm>
        </p:grpSpPr>
        <p:sp>
          <p:nvSpPr>
            <p:cNvPr id="11" name="Elemento grafico 23">
              <a:extLst>
                <a:ext uri="{FF2B5EF4-FFF2-40B4-BE49-F238E27FC236}">
                  <a16:creationId xmlns="" xmlns:a16="http://schemas.microsoft.com/office/drawing/2014/main" id="{545A4C09-DA17-4F53-9893-7152B53CD712}"/>
                </a:ext>
              </a:extLst>
            </p:cNvPr>
            <p:cNvSpPr/>
            <p:nvPr userDrawn="1"/>
          </p:nvSpPr>
          <p:spPr>
            <a:xfrm>
              <a:off x="-24517" y="970945"/>
              <a:ext cx="4593600" cy="1238400"/>
            </a:xfrm>
            <a:custGeom>
              <a:avLst/>
              <a:gdLst>
                <a:gd name="connsiteX0" fmla="*/ 3451384 w 3457575"/>
                <a:gd name="connsiteY0" fmla="*/ 842439 h 942975"/>
                <a:gd name="connsiteX1" fmla="*/ 3367564 w 3457575"/>
                <a:gd name="connsiteY1" fmla="*/ 44244 h 942975"/>
                <a:gd name="connsiteX2" fmla="*/ 7144 w 3457575"/>
                <a:gd name="connsiteY2" fmla="*/ 129969 h 942975"/>
                <a:gd name="connsiteX3" fmla="*/ 7144 w 3457575"/>
                <a:gd name="connsiteY3" fmla="*/ 936736 h 942975"/>
                <a:gd name="connsiteX4" fmla="*/ 3451384 w 3457575"/>
                <a:gd name="connsiteY4" fmla="*/ 842439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7575" h="942975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10000"/>
                  </a:schemeClr>
                </a:gs>
                <a:gs pos="88000">
                  <a:schemeClr val="accent2">
                    <a:alpha val="50000"/>
                  </a:scheme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12" name="Elemento grafico 6">
              <a:extLst>
                <a:ext uri="{FF2B5EF4-FFF2-40B4-BE49-F238E27FC236}">
                  <a16:creationId xmlns="" xmlns:a16="http://schemas.microsoft.com/office/drawing/2014/main" id="{2D92C53E-EB06-4CBC-A335-BC3156E96896}"/>
                </a:ext>
              </a:extLst>
            </p:cNvPr>
            <p:cNvSpPr/>
            <p:nvPr userDrawn="1"/>
          </p:nvSpPr>
          <p:spPr>
            <a:xfrm>
              <a:off x="-26126" y="587196"/>
              <a:ext cx="4885313" cy="1632656"/>
            </a:xfrm>
            <a:custGeom>
              <a:avLst/>
              <a:gdLst>
                <a:gd name="connsiteX0" fmla="*/ 12607 w 4885312"/>
                <a:gd name="connsiteY0" fmla="*/ 1627544 h 1632656"/>
                <a:gd name="connsiteX1" fmla="*/ 4876404 w 4885312"/>
                <a:gd name="connsiteY1" fmla="*/ 1073201 h 1632656"/>
                <a:gd name="connsiteX2" fmla="*/ 4765029 w 4885312"/>
                <a:gd name="connsiteY2" fmla="*/ 12607 h 1632656"/>
                <a:gd name="connsiteX3" fmla="*/ 12607 w 4885312"/>
                <a:gd name="connsiteY3" fmla="*/ 554294 h 163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5312" h="1632656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  <a:tileRect/>
            </a:gradFill>
            <a:ln w="126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16" name="Titolo 1">
            <a:extLst>
              <a:ext uri="{FF2B5EF4-FFF2-40B4-BE49-F238E27FC236}">
                <a16:creationId xmlns="" xmlns:a16="http://schemas.microsoft.com/office/drawing/2014/main" id="{D3A443B5-C60C-4149-99AA-5309F8B41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7354844" y="895259"/>
            <a:ext cx="4735459" cy="1012583"/>
          </a:xfrm>
        </p:spPr>
        <p:txBody>
          <a:bodyPr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Layout testo 2</a:t>
            </a:r>
          </a:p>
        </p:txBody>
      </p:sp>
      <p:sp>
        <p:nvSpPr>
          <p:cNvPr id="17" name="Segnaposto testo 2">
            <a:extLst>
              <a:ext uri="{FF2B5EF4-FFF2-40B4-BE49-F238E27FC236}">
                <a16:creationId xmlns="" xmlns:a16="http://schemas.microsoft.com/office/drawing/2014/main" id="{D901BA76-252C-47D8-A48A-ECBA799BFC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79053" y="2442380"/>
            <a:ext cx="3913632" cy="804672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rtlCol="0" anchor="ctr" anchorCtr="0">
            <a:normAutofit/>
          </a:bodyPr>
          <a:lstStyle>
            <a:lvl1pPr marL="0" indent="0" rtl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8" name="Segnaposto testo 16">
            <a:extLst>
              <a:ext uri="{FF2B5EF4-FFF2-40B4-BE49-F238E27FC236}">
                <a16:creationId xmlns="" xmlns:a16="http://schemas.microsoft.com/office/drawing/2014/main" id="{9D30E37C-4282-4FD1-9238-5F541F189E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32841" y="3401290"/>
            <a:ext cx="4347933" cy="69329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2"/>
              </a:buClr>
              <a:buNone/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it-IT" noProof="0" smtClean="0"/>
              <a:t>Fare clic per modificare stili del testo dello schema</a:t>
            </a:r>
          </a:p>
        </p:txBody>
      </p:sp>
      <p:sp>
        <p:nvSpPr>
          <p:cNvPr id="20" name="Segnaposto testo 16">
            <a:extLst>
              <a:ext uri="{FF2B5EF4-FFF2-40B4-BE49-F238E27FC236}">
                <a16:creationId xmlns="" xmlns:a16="http://schemas.microsoft.com/office/drawing/2014/main" id="{2B21A588-9CF1-4122-959A-D1A3DA672B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32841" y="4200309"/>
            <a:ext cx="4347933" cy="1408743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it-IT" noProof="0" smtClean="0"/>
              <a:t>Fare clic per modificare stili del testo dello schema</a:t>
            </a:r>
          </a:p>
        </p:txBody>
      </p:sp>
      <p:grpSp>
        <p:nvGrpSpPr>
          <p:cNvPr id="22" name="Elemento grafico 20">
            <a:extLst>
              <a:ext uri="{FF2B5EF4-FFF2-40B4-BE49-F238E27FC236}">
                <a16:creationId xmlns="" xmlns:a16="http://schemas.microsoft.com/office/drawing/2014/main" id="{15D5C0A2-3C70-442D-AAF6-E16ADACDBF4F}"/>
              </a:ext>
            </a:extLst>
          </p:cNvPr>
          <p:cNvGrpSpPr/>
          <p:nvPr/>
        </p:nvGrpSpPr>
        <p:grpSpPr>
          <a:xfrm>
            <a:off x="-12667" y="-12667"/>
            <a:ext cx="6418971" cy="6160919"/>
            <a:chOff x="-12667" y="-12667"/>
            <a:chExt cx="6418971" cy="6160919"/>
          </a:xfrm>
        </p:grpSpPr>
        <p:sp>
          <p:nvSpPr>
            <p:cNvPr id="23" name="Figura a mano libera: Forma 22">
              <a:extLst>
                <a:ext uri="{FF2B5EF4-FFF2-40B4-BE49-F238E27FC236}">
                  <a16:creationId xmlns="" xmlns:a16="http://schemas.microsoft.com/office/drawing/2014/main" id="{DBA690C0-CF33-41CB-B76C-FC462F39BB66}"/>
                </a:ext>
              </a:extLst>
            </p:cNvPr>
            <p:cNvSpPr/>
            <p:nvPr/>
          </p:nvSpPr>
          <p:spPr>
            <a:xfrm>
              <a:off x="0" y="4388743"/>
              <a:ext cx="6396137" cy="1759509"/>
            </a:xfrm>
            <a:custGeom>
              <a:avLst/>
              <a:gdLst>
                <a:gd name="connsiteX0" fmla="*/ 6346644 w 6418971"/>
                <a:gd name="connsiteY0" fmla="*/ 12667 h 1776000"/>
                <a:gd name="connsiteX1" fmla="*/ 12667 w 6418971"/>
                <a:gd name="connsiteY1" fmla="*/ 456667 h 1776000"/>
                <a:gd name="connsiteX2" fmla="*/ 12667 w 6418971"/>
                <a:gd name="connsiteY2" fmla="*/ 1772176 h 1776000"/>
                <a:gd name="connsiteX3" fmla="*/ 6408804 w 6418971"/>
                <a:gd name="connsiteY3" fmla="*/ 909547 h 1776000"/>
                <a:gd name="connsiteX4" fmla="*/ 6346644 w 6418971"/>
                <a:gd name="connsiteY4" fmla="*/ 12667 h 1776000"/>
                <a:gd name="connsiteX0" fmla="*/ 6333977 w 6396137"/>
                <a:gd name="connsiteY0" fmla="*/ 0 h 1759509"/>
                <a:gd name="connsiteX1" fmla="*/ 0 w 6396137"/>
                <a:gd name="connsiteY1" fmla="*/ 444000 h 1759509"/>
                <a:gd name="connsiteX2" fmla="*/ 0 w 6396137"/>
                <a:gd name="connsiteY2" fmla="*/ 1759509 h 1759509"/>
                <a:gd name="connsiteX3" fmla="*/ 6396137 w 6396137"/>
                <a:gd name="connsiteY3" fmla="*/ 834832 h 1759509"/>
                <a:gd name="connsiteX4" fmla="*/ 6333977 w 6396137"/>
                <a:gd name="connsiteY4" fmla="*/ 0 h 175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6137" h="1759509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0"/>
                  </a:schemeClr>
                </a:gs>
                <a:gs pos="100000">
                  <a:schemeClr val="accent5">
                    <a:alpha val="6000"/>
                  </a:schemeClr>
                </a:gs>
              </a:gsLst>
              <a:lin ang="10800000" scaled="1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4" name="Figura a mano libera: Forma 23">
              <a:extLst>
                <a:ext uri="{FF2B5EF4-FFF2-40B4-BE49-F238E27FC236}">
                  <a16:creationId xmlns="" xmlns:a16="http://schemas.microsoft.com/office/drawing/2014/main" id="{36D855DB-2DC5-479D-94A0-542899B6911B}"/>
                </a:ext>
              </a:extLst>
            </p:cNvPr>
            <p:cNvSpPr/>
            <p:nvPr/>
          </p:nvSpPr>
          <p:spPr>
            <a:xfrm>
              <a:off x="-12667" y="-12667"/>
              <a:ext cx="6418971" cy="5683200"/>
            </a:xfrm>
            <a:custGeom>
              <a:avLst/>
              <a:gdLst>
                <a:gd name="connsiteX0" fmla="*/ 12667 w 6418971"/>
                <a:gd name="connsiteY0" fmla="*/ 5681913 h 5683200"/>
                <a:gd name="connsiteX1" fmla="*/ 6408804 w 6418971"/>
                <a:gd name="connsiteY1" fmla="*/ 5234107 h 5683200"/>
                <a:gd name="connsiteX2" fmla="*/ 6043456 w 6418971"/>
                <a:gd name="connsiteY2" fmla="*/ 12667 h 5683200"/>
                <a:gd name="connsiteX3" fmla="*/ 12667 w 6418971"/>
                <a:gd name="connsiteY3" fmla="*/ 12667 h 568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8971" h="568320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840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5" name="Figura a mano libera: Forma 24">
              <a:extLst>
                <a:ext uri="{FF2B5EF4-FFF2-40B4-BE49-F238E27FC236}">
                  <a16:creationId xmlns="" xmlns:a16="http://schemas.microsoft.com/office/drawing/2014/main" id="{C2DADFD8-5DEE-449A-A576-39F98BB2A88B}"/>
                </a:ext>
              </a:extLst>
            </p:cNvPr>
            <p:cNvSpPr/>
            <p:nvPr/>
          </p:nvSpPr>
          <p:spPr>
            <a:xfrm>
              <a:off x="-12667" y="-12667"/>
              <a:ext cx="6114514" cy="5404114"/>
            </a:xfrm>
            <a:custGeom>
              <a:avLst/>
              <a:gdLst>
                <a:gd name="connsiteX0" fmla="*/ 6080244 w 6114514"/>
                <a:gd name="connsiteY0" fmla="*/ 4942336 h 5404114"/>
                <a:gd name="connsiteX1" fmla="*/ 12667 w 6114514"/>
                <a:gd name="connsiteY1" fmla="*/ 5367307 h 5404114"/>
                <a:gd name="connsiteX2" fmla="*/ 12667 w 6114514"/>
                <a:gd name="connsiteY2" fmla="*/ 5392679 h 5404114"/>
                <a:gd name="connsiteX3" fmla="*/ 6095467 w 6114514"/>
                <a:gd name="connsiteY3" fmla="*/ 4966439 h 5404114"/>
                <a:gd name="connsiteX4" fmla="*/ 6108153 w 6114514"/>
                <a:gd name="connsiteY4" fmla="*/ 4966439 h 5404114"/>
                <a:gd name="connsiteX5" fmla="*/ 5761833 w 6114514"/>
                <a:gd name="connsiteY5" fmla="*/ 12667 h 5404114"/>
                <a:gd name="connsiteX6" fmla="*/ 5736462 w 6114514"/>
                <a:gd name="connsiteY6" fmla="*/ 12667 h 540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4514" h="5404114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27" name="Segnaposto immagine 26">
            <a:extLst>
              <a:ext uri="{FF2B5EF4-FFF2-40B4-BE49-F238E27FC236}">
                <a16:creationId xmlns="" xmlns:a16="http://schemas.microsoft.com/office/drawing/2014/main" id="{BBA8375B-3CE5-468D-91DF-8151963A95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694" y="0"/>
            <a:ext cx="6065966" cy="5355825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966" h="5408602">
                <a:moveTo>
                  <a:pt x="693" y="5408602"/>
                </a:moveTo>
                <a:cubicBezTo>
                  <a:pt x="4546" y="3609465"/>
                  <a:pt x="-2683" y="1799137"/>
                  <a:pt x="1170" y="0"/>
                </a:cubicBezTo>
                <a:lnTo>
                  <a:pt x="5725098" y="841"/>
                </a:lnTo>
                <a:lnTo>
                  <a:pt x="6065966" y="4979386"/>
                </a:lnTo>
                <a:lnTo>
                  <a:pt x="693" y="5408602"/>
                </a:lnTo>
                <a:close/>
              </a:path>
            </a:pathLst>
          </a:custGeom>
          <a:ln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it-IT" noProof="0" smtClean="0"/>
              <a:t>Fare clic sull'icona per inserire un'immagine</a:t>
            </a:r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4214248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 con sottotito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Elemento grafico 16">
            <a:extLst>
              <a:ext uri="{FF2B5EF4-FFF2-40B4-BE49-F238E27FC236}">
                <a16:creationId xmlns="" xmlns:a16="http://schemas.microsoft.com/office/drawing/2014/main" id="{6E486D59-536F-433A-BA1F-E5D8171D28EE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9" name="Figura a mano libera: Forma 18">
              <a:extLst>
                <a:ext uri="{FF2B5EF4-FFF2-40B4-BE49-F238E27FC236}">
                  <a16:creationId xmlns="" xmlns:a16="http://schemas.microsoft.com/office/drawing/2014/main" id="{A58001F8-106A-42FB-834D-9A42C409CE0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0" name="Figura a mano libera: Forma 19">
              <a:extLst>
                <a:ext uri="{FF2B5EF4-FFF2-40B4-BE49-F238E27FC236}">
                  <a16:creationId xmlns="" xmlns:a16="http://schemas.microsoft.com/office/drawing/2014/main" id="{12C44DFF-8C15-44EB-9668-D72BDBCAC7EB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3" name="Segnaposto testo 2">
            <a:extLst>
              <a:ext uri="{FF2B5EF4-FFF2-40B4-BE49-F238E27FC236}">
                <a16:creationId xmlns="" xmlns:a16="http://schemas.microsoft.com/office/drawing/2014/main" id="{69CEAA8A-68C1-422B-827F-B9BB0A5DBA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2739" y="2647949"/>
            <a:ext cx="4593600" cy="600075"/>
          </a:xfrm>
        </p:spPr>
        <p:txBody>
          <a:bodyPr rtlCol="0"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Titolo sezione 1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="" xmlns:a16="http://schemas.microsoft.com/office/drawing/2014/main" id="{C7EF9F20-7EC3-4301-8D75-2F88B498A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0139" y="3248025"/>
            <a:ext cx="4573338" cy="2311872"/>
          </a:xfrm>
        </p:spPr>
        <p:txBody>
          <a:bodyPr rtlCol="0">
            <a:normAutofit/>
          </a:bodyPr>
          <a:lstStyle>
            <a:lvl1pPr rtl="0"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it-IT" noProof="0" smtClean="0"/>
              <a:t>Fare clic per modificare stili del testo dello schema</a:t>
            </a:r>
          </a:p>
          <a:p>
            <a:pPr lvl="1" rtl="0"/>
            <a:r>
              <a:rPr lang="it-IT" noProof="0" smtClean="0"/>
              <a:t>Secondo livello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="" xmlns:a16="http://schemas.microsoft.com/office/drawing/2014/main" id="{701F359F-D118-4F66-A9AB-3A95DC28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smtClean="0"/>
              <a:t>I.C. 3 Ponte- Siciliano  Pomigliano d'Arco</a:t>
            </a:r>
            <a:endParaRPr lang="it-IT" noProof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="" xmlns:a16="http://schemas.microsoft.com/office/drawing/2014/main" id="{068CC05F-AFDC-44E7-8014-867EBAC6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10" name="Elemento grafico 23">
            <a:extLst>
              <a:ext uri="{FF2B5EF4-FFF2-40B4-BE49-F238E27FC236}">
                <a16:creationId xmlns="" xmlns:a16="http://schemas.microsoft.com/office/drawing/2014/main" id="{69BE7BF4-3069-409E-BFA9-64375BC3D04B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11" name="Elemento grafico 6">
            <a:extLst>
              <a:ext uri="{FF2B5EF4-FFF2-40B4-BE49-F238E27FC236}">
                <a16:creationId xmlns="" xmlns:a16="http://schemas.microsoft.com/office/drawing/2014/main" id="{F3C766CD-B979-4D7C-8A2C-417E79767E3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13" name="Titolo 1">
            <a:extLst>
              <a:ext uri="{FF2B5EF4-FFF2-40B4-BE49-F238E27FC236}">
                <a16:creationId xmlns="" xmlns:a16="http://schemas.microsoft.com/office/drawing/2014/main" id="{D10447CE-8352-418F-9BA9-B6C2160B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0561" y="849316"/>
            <a:ext cx="3923299" cy="1042492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Confronto</a:t>
            </a:r>
          </a:p>
        </p:txBody>
      </p:sp>
      <p:sp>
        <p:nvSpPr>
          <p:cNvPr id="15" name="Segnaposto testo 2">
            <a:extLst>
              <a:ext uri="{FF2B5EF4-FFF2-40B4-BE49-F238E27FC236}">
                <a16:creationId xmlns="" xmlns:a16="http://schemas.microsoft.com/office/drawing/2014/main" id="{D440566B-A9B8-43D7-AF31-EC51D5850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07364" y="2647949"/>
            <a:ext cx="5076010" cy="600075"/>
          </a:xfrm>
        </p:spPr>
        <p:txBody>
          <a:bodyPr rtlCol="0"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Titolo sezione 1</a:t>
            </a:r>
          </a:p>
        </p:txBody>
      </p:sp>
      <p:sp>
        <p:nvSpPr>
          <p:cNvPr id="16" name="Segnaposto contenuto 3">
            <a:extLst>
              <a:ext uri="{FF2B5EF4-FFF2-40B4-BE49-F238E27FC236}">
                <a16:creationId xmlns="" xmlns:a16="http://schemas.microsoft.com/office/drawing/2014/main" id="{159211AA-05DE-48A1-97CC-3BE597E7149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07363" y="3248025"/>
            <a:ext cx="5073411" cy="2311872"/>
          </a:xfrm>
        </p:spPr>
        <p:txBody>
          <a:bodyPr rtlCol="0">
            <a:normAutofit/>
          </a:bodyPr>
          <a:lstStyle>
            <a:lvl1pPr rtl="0"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it-IT" noProof="0" smtClean="0"/>
              <a:t>Fare clic per modificare stili del testo dello schema</a:t>
            </a:r>
          </a:p>
          <a:p>
            <a:pPr lvl="1" rtl="0"/>
            <a:r>
              <a:rPr lang="it-IT" noProof="0" smtClean="0"/>
              <a:t>Secondo livello</a:t>
            </a:r>
          </a:p>
        </p:txBody>
      </p:sp>
      <p:sp>
        <p:nvSpPr>
          <p:cNvPr id="17" name="Segnaposto testo 2">
            <a:extLst>
              <a:ext uri="{FF2B5EF4-FFF2-40B4-BE49-F238E27FC236}">
                <a16:creationId xmlns="" xmlns:a16="http://schemas.microsoft.com/office/drawing/2014/main" id="{79FCC9E8-58D0-4280-842F-285B2710BA1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676900" y="1374622"/>
            <a:ext cx="5202936" cy="1115568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rtlCol="0" anchor="ctr" anchorCtr="0">
            <a:normAutofit/>
          </a:bodyPr>
          <a:lstStyle>
            <a:lvl1pPr marL="0" indent="0" rtl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2" name="Figura a mano libera: Forma 21">
            <a:extLst>
              <a:ext uri="{FF2B5EF4-FFF2-40B4-BE49-F238E27FC236}">
                <a16:creationId xmlns="" xmlns:a16="http://schemas.microsoft.com/office/drawing/2014/main" id="{0313A844-31D3-4D0D-8043-C498865AF65B}"/>
              </a:ext>
            </a:extLst>
          </p:cNvPr>
          <p:cNvSpPr/>
          <p:nvPr/>
        </p:nvSpPr>
        <p:spPr>
          <a:xfrm>
            <a:off x="4200902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23" name="Figura a mano libera: Forma 22">
            <a:extLst>
              <a:ext uri="{FF2B5EF4-FFF2-40B4-BE49-F238E27FC236}">
                <a16:creationId xmlns="" xmlns:a16="http://schemas.microsoft.com/office/drawing/2014/main" id="{8948DAA4-D083-418A-B253-F1F56A7613B3}"/>
              </a:ext>
            </a:extLst>
          </p:cNvPr>
          <p:cNvSpPr/>
          <p:nvPr/>
        </p:nvSpPr>
        <p:spPr>
          <a:xfrm>
            <a:off x="4406705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538970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con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Elemento grafico 16">
            <a:extLst>
              <a:ext uri="{FF2B5EF4-FFF2-40B4-BE49-F238E27FC236}">
                <a16:creationId xmlns=""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igura a mano libera: Forma 11">
              <a:extLst>
                <a:ext uri="{FF2B5EF4-FFF2-40B4-BE49-F238E27FC236}">
                  <a16:creationId xmlns=""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13" name="Figura a mano libera: Forma 12">
              <a:extLst>
                <a:ext uri="{FF2B5EF4-FFF2-40B4-BE49-F238E27FC236}">
                  <a16:creationId xmlns=""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4" name="Segnaposto piè di pagina 3">
            <a:extLst>
              <a:ext uri="{FF2B5EF4-FFF2-40B4-BE49-F238E27FC236}">
                <a16:creationId xmlns=""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smtClean="0"/>
              <a:t>I.C. 3 Ponte- Siciliano  Pomigliano d'Arco</a:t>
            </a:r>
            <a:endParaRPr lang="it-IT" noProof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=""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6" name="Elemento grafico 23">
            <a:extLst>
              <a:ext uri="{FF2B5EF4-FFF2-40B4-BE49-F238E27FC236}">
                <a16:creationId xmlns=""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7" name="Elemento grafico 6">
            <a:extLst>
              <a:ext uri="{FF2B5EF4-FFF2-40B4-BE49-F238E27FC236}">
                <a16:creationId xmlns=""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9" name="Titolo 1">
            <a:extLst>
              <a:ext uri="{FF2B5EF4-FFF2-40B4-BE49-F238E27FC236}">
                <a16:creationId xmlns=""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Diapositiva con grafico</a:t>
            </a:r>
          </a:p>
        </p:txBody>
      </p:sp>
      <p:sp>
        <p:nvSpPr>
          <p:cNvPr id="10" name="Segnaposto testo 2">
            <a:extLst>
              <a:ext uri="{FF2B5EF4-FFF2-40B4-BE49-F238E27FC236}">
                <a16:creationId xmlns=""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755778"/>
            <a:ext cx="2724912" cy="226771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rtlCol="0" anchor="ctr" anchorCtr="0">
            <a:normAutofit/>
          </a:bodyPr>
          <a:lstStyle>
            <a:lvl1pPr marL="0" indent="0" rtl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3" name="Segnaposto grafico 21">
            <a:extLst>
              <a:ext uri="{FF2B5EF4-FFF2-40B4-BE49-F238E27FC236}">
                <a16:creationId xmlns="" xmlns:a16="http://schemas.microsoft.com/office/drawing/2014/main" id="{DD959D31-8095-4F0E-8AA3-33ABE262D130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5159375" y="1347788"/>
            <a:ext cx="6121400" cy="4090987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it-IT" noProof="0"/>
              <a:t>Fare clic sull'icona per aggiungere un grafico</a:t>
            </a:r>
          </a:p>
        </p:txBody>
      </p:sp>
      <p:sp>
        <p:nvSpPr>
          <p:cNvPr id="27" name="Figura a mano libera: Forma 26">
            <a:extLst>
              <a:ext uri="{FF2B5EF4-FFF2-40B4-BE49-F238E27FC236}">
                <a16:creationId xmlns=""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28" name="Figura a mano libera: Forma 27">
            <a:extLst>
              <a:ext uri="{FF2B5EF4-FFF2-40B4-BE49-F238E27FC236}">
                <a16:creationId xmlns=""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979844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con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Elemento grafico 16">
            <a:extLst>
              <a:ext uri="{FF2B5EF4-FFF2-40B4-BE49-F238E27FC236}">
                <a16:creationId xmlns=""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igura a mano libera: Forma 11">
              <a:extLst>
                <a:ext uri="{FF2B5EF4-FFF2-40B4-BE49-F238E27FC236}">
                  <a16:creationId xmlns=""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13" name="Figura a mano libera: Forma 12">
              <a:extLst>
                <a:ext uri="{FF2B5EF4-FFF2-40B4-BE49-F238E27FC236}">
                  <a16:creationId xmlns=""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4" name="Segnaposto piè di pagina 3">
            <a:extLst>
              <a:ext uri="{FF2B5EF4-FFF2-40B4-BE49-F238E27FC236}">
                <a16:creationId xmlns=""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smtClean="0"/>
              <a:t>I.C. 3 Ponte- Siciliano  Pomigliano d'Arco</a:t>
            </a:r>
            <a:endParaRPr lang="it-IT" noProof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=""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6" name="Elemento grafico 23">
            <a:extLst>
              <a:ext uri="{FF2B5EF4-FFF2-40B4-BE49-F238E27FC236}">
                <a16:creationId xmlns=""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7" name="Elemento grafico 6">
            <a:extLst>
              <a:ext uri="{FF2B5EF4-FFF2-40B4-BE49-F238E27FC236}">
                <a16:creationId xmlns=""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9" name="Titolo 1">
            <a:extLst>
              <a:ext uri="{FF2B5EF4-FFF2-40B4-BE49-F238E27FC236}">
                <a16:creationId xmlns=""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Diapositiva con tabella</a:t>
            </a:r>
          </a:p>
        </p:txBody>
      </p:sp>
      <p:sp>
        <p:nvSpPr>
          <p:cNvPr id="10" name="Segnaposto testo 2">
            <a:extLst>
              <a:ext uri="{FF2B5EF4-FFF2-40B4-BE49-F238E27FC236}">
                <a16:creationId xmlns=""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3314576"/>
            <a:ext cx="3200400" cy="170078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rtlCol="0" anchor="ctr" anchorCtr="0">
            <a:normAutofit/>
          </a:bodyPr>
          <a:lstStyle>
            <a:lvl1pPr marL="0" indent="0" rtl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5" name="Segnaposto tabella 14">
            <a:extLst>
              <a:ext uri="{FF2B5EF4-FFF2-40B4-BE49-F238E27FC236}">
                <a16:creationId xmlns="" xmlns:a16="http://schemas.microsoft.com/office/drawing/2014/main" id="{7658F6E5-229A-4857-8140-782AA94211B5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5159375" y="1347788"/>
            <a:ext cx="6121400" cy="4090987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it-IT" noProof="0"/>
              <a:t>Fare clic sull'icona per aggiungere una tabella</a:t>
            </a:r>
          </a:p>
        </p:txBody>
      </p:sp>
      <p:sp>
        <p:nvSpPr>
          <p:cNvPr id="17" name="Figura a mano libera: Forma 16">
            <a:extLst>
              <a:ext uri="{FF2B5EF4-FFF2-40B4-BE49-F238E27FC236}">
                <a16:creationId xmlns="" xmlns:a16="http://schemas.microsoft.com/office/drawing/2014/main" id="{9FB4E85B-0FE6-4367-8B3F-4F3B5621BF3B}"/>
              </a:ext>
            </a:extLst>
          </p:cNvPr>
          <p:cNvSpPr/>
          <p:nvPr/>
        </p:nvSpPr>
        <p:spPr>
          <a:xfrm>
            <a:off x="2641930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18" name="Figura a mano libera: Forma 17">
            <a:extLst>
              <a:ext uri="{FF2B5EF4-FFF2-40B4-BE49-F238E27FC236}">
                <a16:creationId xmlns="" xmlns:a16="http://schemas.microsoft.com/office/drawing/2014/main" id="{6AC08F80-E4EE-498F-927C-7F97FBA89C96}"/>
              </a:ext>
            </a:extLst>
          </p:cNvPr>
          <p:cNvSpPr/>
          <p:nvPr/>
        </p:nvSpPr>
        <p:spPr>
          <a:xfrm>
            <a:off x="2847733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76814" t="10702" r="6336" b="-114608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4200568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Elemento grafico 16">
            <a:extLst>
              <a:ext uri="{FF2B5EF4-FFF2-40B4-BE49-F238E27FC236}">
                <a16:creationId xmlns="" xmlns:a16="http://schemas.microsoft.com/office/drawing/2014/main" id="{A6C11E25-2AF0-4EBF-905C-81BDCFB5E4C8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7" name="Figura a mano libera: Forma 6">
              <a:extLst>
                <a:ext uri="{FF2B5EF4-FFF2-40B4-BE49-F238E27FC236}">
                  <a16:creationId xmlns="" xmlns:a16="http://schemas.microsoft.com/office/drawing/2014/main" id="{9D892266-5EB4-4DE9-BB23-F21047C71611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8" name="Figura a mano libera: Forma 7">
              <a:extLst>
                <a:ext uri="{FF2B5EF4-FFF2-40B4-BE49-F238E27FC236}">
                  <a16:creationId xmlns="" xmlns:a16="http://schemas.microsoft.com/office/drawing/2014/main" id="{ADD8BBD5-9B7C-4CF3-9606-41DC9C0151B9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3" name="Segnaposto piè di pagina 2">
            <a:extLst>
              <a:ext uri="{FF2B5EF4-FFF2-40B4-BE49-F238E27FC236}">
                <a16:creationId xmlns="" xmlns:a16="http://schemas.microsoft.com/office/drawing/2014/main" id="{4C97017C-1C1C-4B7D-A1F6-792FC58C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smtClean="0"/>
              <a:t>I.C. 3 Ponte- Siciliano  Pomigliano d'Arco</a:t>
            </a:r>
            <a:endParaRPr lang="it-IT" noProof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="" xmlns:a16="http://schemas.microsoft.com/office/drawing/2014/main" id="{1247CDBA-2DF6-4122-86A8-F7C1A644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it-IT" noProof="0" smtClean="0"/>
              <a:t>‹N›</a:t>
            </a:fld>
            <a:endParaRPr lang="it-IT" noProof="0"/>
          </a:p>
        </p:txBody>
      </p:sp>
      <p:grpSp>
        <p:nvGrpSpPr>
          <p:cNvPr id="9" name="Elemento grafico 4">
            <a:extLst>
              <a:ext uri="{FF2B5EF4-FFF2-40B4-BE49-F238E27FC236}">
                <a16:creationId xmlns="" xmlns:a16="http://schemas.microsoft.com/office/drawing/2014/main" id="{EA075FD4-B92A-4706-AF9F-516E4D97661A}"/>
              </a:ext>
            </a:extLst>
          </p:cNvPr>
          <p:cNvGrpSpPr/>
          <p:nvPr/>
        </p:nvGrpSpPr>
        <p:grpSpPr>
          <a:xfrm>
            <a:off x="3101009" y="-12694"/>
            <a:ext cx="9094808" cy="5689901"/>
            <a:chOff x="227974" y="-12694"/>
            <a:chExt cx="11967843" cy="5689901"/>
          </a:xfrm>
        </p:grpSpPr>
        <p:sp>
          <p:nvSpPr>
            <p:cNvPr id="10" name="Figura a mano libera: Forma 9">
              <a:extLst>
                <a:ext uri="{FF2B5EF4-FFF2-40B4-BE49-F238E27FC236}">
                  <a16:creationId xmlns="" xmlns:a16="http://schemas.microsoft.com/office/drawing/2014/main" id="{CC47232B-AA36-4054-91B9-8A58B1EB5A7C}"/>
                </a:ext>
              </a:extLst>
            </p:cNvPr>
            <p:cNvSpPr/>
            <p:nvPr/>
          </p:nvSpPr>
          <p:spPr>
            <a:xfrm>
              <a:off x="227974" y="-12694"/>
              <a:ext cx="2146414" cy="5677200"/>
            </a:xfrm>
            <a:custGeom>
              <a:avLst/>
              <a:gdLst>
                <a:gd name="connsiteX0" fmla="*/ 1684102 w 2146413"/>
                <a:gd name="connsiteY0" fmla="*/ 12694 h 5677200"/>
                <a:gd name="connsiteX1" fmla="*/ 12694 w 2146413"/>
                <a:gd name="connsiteY1" fmla="*/ 508020 h 5677200"/>
                <a:gd name="connsiteX2" fmla="*/ 1184966 w 2146413"/>
                <a:gd name="connsiteY2" fmla="*/ 5677194 h 5677200"/>
                <a:gd name="connsiteX3" fmla="*/ 2136246 w 2146413"/>
                <a:gd name="connsiteY3" fmla="*/ 5494304 h 5677200"/>
                <a:gd name="connsiteX4" fmla="*/ 1945736 w 2146413"/>
                <a:gd name="connsiteY4" fmla="*/ 12694 h 5677200"/>
                <a:gd name="connsiteX5" fmla="*/ 1684102 w 2146413"/>
                <a:gd name="connsiteY5" fmla="*/ 12694 h 567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6413" h="5677200">
                  <a:moveTo>
                    <a:pt x="1684102" y="12694"/>
                  </a:moveTo>
                  <a:cubicBezTo>
                    <a:pt x="1158295" y="151131"/>
                    <a:pt x="12694" y="508020"/>
                    <a:pt x="12694" y="508020"/>
                  </a:cubicBezTo>
                  <a:cubicBezTo>
                    <a:pt x="12694" y="508020"/>
                    <a:pt x="764574" y="1905094"/>
                    <a:pt x="1184966" y="5677194"/>
                  </a:cubicBezTo>
                  <a:cubicBezTo>
                    <a:pt x="1404688" y="5606070"/>
                    <a:pt x="2136246" y="5494304"/>
                    <a:pt x="2136246" y="5494304"/>
                  </a:cubicBezTo>
                  <a:cubicBezTo>
                    <a:pt x="2136246" y="5494304"/>
                    <a:pt x="1963517" y="568983"/>
                    <a:pt x="1945736" y="12694"/>
                  </a:cubicBezTo>
                  <a:lnTo>
                    <a:pt x="1684102" y="12694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accent5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11" name="Figura a mano libera: Forma 10">
              <a:extLst>
                <a:ext uri="{FF2B5EF4-FFF2-40B4-BE49-F238E27FC236}">
                  <a16:creationId xmlns="" xmlns:a16="http://schemas.microsoft.com/office/drawing/2014/main" id="{A10FD2C3-F226-42E6-A01E-50BAFB037D89}"/>
                </a:ext>
              </a:extLst>
            </p:cNvPr>
            <p:cNvSpPr/>
            <p:nvPr/>
          </p:nvSpPr>
          <p:spPr>
            <a:xfrm>
              <a:off x="866818" y="-12694"/>
              <a:ext cx="11328999" cy="5689901"/>
            </a:xfrm>
            <a:custGeom>
              <a:avLst/>
              <a:gdLst>
                <a:gd name="connsiteX0" fmla="*/ 11322642 w 11328999"/>
                <a:gd name="connsiteY0" fmla="*/ 4653519 h 5689900"/>
                <a:gd name="connsiteX1" fmla="*/ 11322642 w 11328999"/>
                <a:gd name="connsiteY1" fmla="*/ 12694 h 5689900"/>
                <a:gd name="connsiteX2" fmla="*/ 12694 w 11328999"/>
                <a:gd name="connsiteY2" fmla="*/ 12694 h 5689900"/>
                <a:gd name="connsiteX3" fmla="*/ 560093 w 11328999"/>
                <a:gd name="connsiteY3" fmla="*/ 5689894 h 568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8999" h="5689900">
                  <a:moveTo>
                    <a:pt x="11322642" y="4653519"/>
                  </a:moveTo>
                  <a:lnTo>
                    <a:pt x="11322642" y="12694"/>
                  </a:lnTo>
                  <a:lnTo>
                    <a:pt x="12694" y="12694"/>
                  </a:lnTo>
                  <a:lnTo>
                    <a:pt x="560093" y="568989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13" name="Figura a mano libera: Forma 12">
              <a:extLst>
                <a:ext uri="{FF2B5EF4-FFF2-40B4-BE49-F238E27FC236}">
                  <a16:creationId xmlns="" xmlns:a16="http://schemas.microsoft.com/office/drawing/2014/main" id="{D326E1C1-191D-4CBC-9151-C6FB8AFCA679}"/>
                </a:ext>
              </a:extLst>
            </p:cNvPr>
            <p:cNvSpPr/>
            <p:nvPr/>
          </p:nvSpPr>
          <p:spPr>
            <a:xfrm>
              <a:off x="1152583" y="-12694"/>
              <a:ext cx="11036884" cy="5410486"/>
            </a:xfrm>
            <a:custGeom>
              <a:avLst/>
              <a:gdLst>
                <a:gd name="connsiteX0" fmla="*/ 11036877 w 11036883"/>
                <a:gd name="connsiteY0" fmla="*/ 4372834 h 5410485"/>
                <a:gd name="connsiteX1" fmla="*/ 555013 w 11036883"/>
                <a:gd name="connsiteY1" fmla="*/ 5382538 h 5410485"/>
                <a:gd name="connsiteX2" fmla="*/ 38095 w 11036883"/>
                <a:gd name="connsiteY2" fmla="*/ 12694 h 5410485"/>
                <a:gd name="connsiteX3" fmla="*/ 12694 w 11036883"/>
                <a:gd name="connsiteY3" fmla="*/ 12694 h 5410485"/>
                <a:gd name="connsiteX4" fmla="*/ 530881 w 11036883"/>
                <a:gd name="connsiteY4" fmla="*/ 5396509 h 5410485"/>
                <a:gd name="connsiteX5" fmla="*/ 532151 w 11036883"/>
                <a:gd name="connsiteY5" fmla="*/ 5409209 h 5410485"/>
                <a:gd name="connsiteX6" fmla="*/ 11036877 w 11036883"/>
                <a:gd name="connsiteY6" fmla="*/ 4398236 h 541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36883" h="5410485">
                  <a:moveTo>
                    <a:pt x="11036877" y="4372834"/>
                  </a:moveTo>
                  <a:lnTo>
                    <a:pt x="555013" y="5382538"/>
                  </a:lnTo>
                  <a:lnTo>
                    <a:pt x="38095" y="12694"/>
                  </a:lnTo>
                  <a:lnTo>
                    <a:pt x="12694" y="12694"/>
                  </a:lnTo>
                  <a:lnTo>
                    <a:pt x="530881" y="5396509"/>
                  </a:lnTo>
                  <a:lnTo>
                    <a:pt x="532151" y="5409209"/>
                  </a:lnTo>
                  <a:lnTo>
                    <a:pt x="11036877" y="4398236"/>
                  </a:lnTo>
                  <a:close/>
                </a:path>
              </a:pathLst>
            </a:custGeom>
            <a:solidFill>
              <a:schemeClr val="bg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16" name="Segnaposto testo 3">
            <a:extLst>
              <a:ext uri="{FF2B5EF4-FFF2-40B4-BE49-F238E27FC236}">
                <a16:creationId xmlns="" xmlns:a16="http://schemas.microsoft.com/office/drawing/2014/main" id="{768D53E4-BBD0-4F2E-B5E9-1CDB627A84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94969" y="2282951"/>
            <a:ext cx="3055579" cy="340271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108000" rIns="108000" bIns="108000" rtlCol="0" anchor="ctr" anchorCtr="0">
            <a:normAutofit/>
          </a:bodyPr>
          <a:lstStyle>
            <a:lvl1pPr marL="0" indent="0" algn="l" rtl="0">
              <a:buFont typeface="Arial" panose="020B0604020202020204" pitchFamily="34" charset="0"/>
              <a:buNone/>
              <a:defRPr lang="en-US" sz="2000" b="1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0" name="Segnaposto immagine 19">
            <a:extLst>
              <a:ext uri="{FF2B5EF4-FFF2-40B4-BE49-F238E27FC236}">
                <a16:creationId xmlns="" xmlns:a16="http://schemas.microsoft.com/office/drawing/2014/main" id="{C9B40841-64AD-4F36-A387-1216248472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03978" y="1"/>
            <a:ext cx="8495014" cy="5685664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 smtClean="0"/>
              <a:t>Fare clic sull'icona per inserire un'immagine</a:t>
            </a:r>
            <a:endParaRPr lang="it-IT" noProof="0"/>
          </a:p>
        </p:txBody>
      </p:sp>
      <p:sp>
        <p:nvSpPr>
          <p:cNvPr id="25" name="Titolo 22">
            <a:extLst>
              <a:ext uri="{FF2B5EF4-FFF2-40B4-BE49-F238E27FC236}">
                <a16:creationId xmlns="" xmlns:a16="http://schemas.microsoft.com/office/drawing/2014/main" id="{A7AAB7EE-08F8-4859-95A3-BAB2909A0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-61166" y="919125"/>
            <a:ext cx="3890555" cy="1091949"/>
          </a:xfrm>
          <a:custGeom>
            <a:avLst/>
            <a:gdLst>
              <a:gd name="connsiteX0" fmla="*/ 0 w 4011780"/>
              <a:gd name="connsiteY0" fmla="*/ 916770 h 916770"/>
              <a:gd name="connsiteX1" fmla="*/ 229193 w 4011780"/>
              <a:gd name="connsiteY1" fmla="*/ 0 h 916770"/>
              <a:gd name="connsiteX2" fmla="*/ 3782588 w 4011780"/>
              <a:gd name="connsiteY2" fmla="*/ 0 h 916770"/>
              <a:gd name="connsiteX3" fmla="*/ 4011780 w 4011780"/>
              <a:gd name="connsiteY3" fmla="*/ 916770 h 916770"/>
              <a:gd name="connsiteX4" fmla="*/ 0 w 4011780"/>
              <a:gd name="connsiteY4" fmla="*/ 916770 h 916770"/>
              <a:gd name="connsiteX0" fmla="*/ 0 w 4187844"/>
              <a:gd name="connsiteY0" fmla="*/ 916770 h 1051526"/>
              <a:gd name="connsiteX1" fmla="*/ 229193 w 4187844"/>
              <a:gd name="connsiteY1" fmla="*/ 0 h 1051526"/>
              <a:gd name="connsiteX2" fmla="*/ 3782588 w 4187844"/>
              <a:gd name="connsiteY2" fmla="*/ 0 h 1051526"/>
              <a:gd name="connsiteX3" fmla="*/ 4187844 w 4187844"/>
              <a:gd name="connsiteY3" fmla="*/ 1051526 h 1051526"/>
              <a:gd name="connsiteX4" fmla="*/ 0 w 4187844"/>
              <a:gd name="connsiteY4" fmla="*/ 916770 h 1051526"/>
              <a:gd name="connsiteX0" fmla="*/ 0 w 4187844"/>
              <a:gd name="connsiteY0" fmla="*/ 939936 h 1074692"/>
              <a:gd name="connsiteX1" fmla="*/ 229193 w 4187844"/>
              <a:gd name="connsiteY1" fmla="*/ 23166 h 1074692"/>
              <a:gd name="connsiteX2" fmla="*/ 4165479 w 4187844"/>
              <a:gd name="connsiteY2" fmla="*/ 0 h 1074692"/>
              <a:gd name="connsiteX3" fmla="*/ 4187844 w 4187844"/>
              <a:gd name="connsiteY3" fmla="*/ 1074692 h 1074692"/>
              <a:gd name="connsiteX4" fmla="*/ 0 w 4187844"/>
              <a:gd name="connsiteY4" fmla="*/ 939936 h 1074692"/>
              <a:gd name="connsiteX0" fmla="*/ 0 w 4860085"/>
              <a:gd name="connsiteY0" fmla="*/ 1101781 h 1101781"/>
              <a:gd name="connsiteX1" fmla="*/ 901434 w 4860085"/>
              <a:gd name="connsiteY1" fmla="*/ 23166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60085"/>
              <a:gd name="connsiteY0" fmla="*/ 1101781 h 1101781"/>
              <a:gd name="connsiteX1" fmla="*/ 84487 w 4860085"/>
              <a:gd name="connsiteY1" fmla="*/ 53552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86832"/>
              <a:gd name="connsiteY0" fmla="*/ 1098969 h 1098969"/>
              <a:gd name="connsiteX1" fmla="*/ 111234 w 4886832"/>
              <a:gd name="connsiteY1" fmla="*/ 53552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86832"/>
              <a:gd name="connsiteY0" fmla="*/ 1098969 h 1098969"/>
              <a:gd name="connsiteX1" fmla="*/ 95749 w 4886832"/>
              <a:gd name="connsiteY1" fmla="*/ 46516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92182"/>
              <a:gd name="connsiteY0" fmla="*/ 1098407 h 1098407"/>
              <a:gd name="connsiteX1" fmla="*/ 101099 w 4892182"/>
              <a:gd name="connsiteY1" fmla="*/ 46516 h 1098407"/>
              <a:gd name="connsiteX2" fmla="*/ 4869817 w 4892182"/>
              <a:gd name="connsiteY2" fmla="*/ 0 h 1098407"/>
              <a:gd name="connsiteX3" fmla="*/ 4892182 w 4892182"/>
              <a:gd name="connsiteY3" fmla="*/ 1074692 h 1098407"/>
              <a:gd name="connsiteX4" fmla="*/ 0 w 4892182"/>
              <a:gd name="connsiteY4" fmla="*/ 1098407 h 1098407"/>
              <a:gd name="connsiteX0" fmla="*/ 5888 w 4898070"/>
              <a:gd name="connsiteY0" fmla="*/ 1098407 h 1098407"/>
              <a:gd name="connsiteX1" fmla="*/ 0 w 4898070"/>
              <a:gd name="connsiteY1" fmla="*/ 35271 h 1098407"/>
              <a:gd name="connsiteX2" fmla="*/ 4875705 w 4898070"/>
              <a:gd name="connsiteY2" fmla="*/ 0 h 1098407"/>
              <a:gd name="connsiteX3" fmla="*/ 4898070 w 4898070"/>
              <a:gd name="connsiteY3" fmla="*/ 1074692 h 1098407"/>
              <a:gd name="connsiteX4" fmla="*/ 5888 w 4898070"/>
              <a:gd name="connsiteY4" fmla="*/ 1098407 h 1098407"/>
              <a:gd name="connsiteX0" fmla="*/ 25 w 5005106"/>
              <a:gd name="connsiteY0" fmla="*/ 1091949 h 1091949"/>
              <a:gd name="connsiteX1" fmla="*/ 107036 w 5005106"/>
              <a:gd name="connsiteY1" fmla="*/ 35271 h 1091949"/>
              <a:gd name="connsiteX2" fmla="*/ 4982741 w 5005106"/>
              <a:gd name="connsiteY2" fmla="*/ 0 h 1091949"/>
              <a:gd name="connsiteX3" fmla="*/ 5005106 w 5005106"/>
              <a:gd name="connsiteY3" fmla="*/ 1074692 h 1091949"/>
              <a:gd name="connsiteX4" fmla="*/ 25 w 5005106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5081" h="1091949">
                <a:moveTo>
                  <a:pt x="0" y="1091949"/>
                </a:moveTo>
                <a:lnTo>
                  <a:pt x="107011" y="35271"/>
                </a:lnTo>
                <a:lnTo>
                  <a:pt x="4982716" y="0"/>
                </a:lnTo>
                <a:lnTo>
                  <a:pt x="5005081" y="1074692"/>
                </a:lnTo>
                <a:lnTo>
                  <a:pt x="0" y="1091949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solidFill>
              <a:srgbClr val="99B898"/>
            </a:solidFill>
          </a:ln>
        </p:spPr>
        <p:txBody>
          <a:bodyPr lIns="954000"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Immagine grande</a:t>
            </a:r>
          </a:p>
        </p:txBody>
      </p:sp>
    </p:spTree>
    <p:extLst>
      <p:ext uri="{BB962C8B-B14F-4D97-AF65-F5344CB8AC3E}">
        <p14:creationId xmlns:p14="http://schemas.microsoft.com/office/powerpoint/2010/main" val="3656831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Elemento grafico 16">
            <a:extLst>
              <a:ext uri="{FF2B5EF4-FFF2-40B4-BE49-F238E27FC236}">
                <a16:creationId xmlns="" xmlns:a16="http://schemas.microsoft.com/office/drawing/2014/main" id="{10E52898-F619-494E-9A8E-D3CD0AF8B0E9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0" name="Figura a mano libera: Forma 9">
              <a:extLst>
                <a:ext uri="{FF2B5EF4-FFF2-40B4-BE49-F238E27FC236}">
                  <a16:creationId xmlns="" xmlns:a16="http://schemas.microsoft.com/office/drawing/2014/main" id="{B07EB11E-BCCF-4D3D-94A5-C5461CC106A2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11" name="Figura a mano libera: Forma 10">
              <a:extLst>
                <a:ext uri="{FF2B5EF4-FFF2-40B4-BE49-F238E27FC236}">
                  <a16:creationId xmlns="" xmlns:a16="http://schemas.microsoft.com/office/drawing/2014/main" id="{760EF36E-DD5E-492D-AD65-5711A7E6D3CD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2" name="Titolo 1">
            <a:extLst>
              <a:ext uri="{FF2B5EF4-FFF2-40B4-BE49-F238E27FC236}">
                <a16:creationId xmlns="" xmlns:a16="http://schemas.microsoft.com/office/drawing/2014/main" id="{CCF02D3A-D463-46FA-BA54-F231414BB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752" y="5382175"/>
            <a:ext cx="3968496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rtlCol="0" anchor="ctr" anchorCtr="0">
            <a:normAutofit/>
          </a:bodyPr>
          <a:lstStyle>
            <a:lvl1pPr algn="l"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="" xmlns:a16="http://schemas.microsoft.com/office/drawing/2014/main" id="{0B13FE47-714B-440C-B0F1-CF020E2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smtClean="0"/>
              <a:t>I.C. 3 Ponte- Siciliano  Pomigliano d'Arco</a:t>
            </a:r>
            <a:endParaRPr lang="it-IT" noProof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="" xmlns:a16="http://schemas.microsoft.com/office/drawing/2014/main" id="{1FC9E707-512B-4E7C-A2EE-18CCAB03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13" name="Segnaposto elemento multimediale 12">
            <a:extLst>
              <a:ext uri="{FF2B5EF4-FFF2-40B4-BE49-F238E27FC236}">
                <a16:creationId xmlns="" xmlns:a16="http://schemas.microsoft.com/office/drawing/2014/main" id="{60B14607-605B-4FF3-A0F5-BB2FCD9460CC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1743456" y="1113044"/>
            <a:ext cx="8705088" cy="4050792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it-IT" noProof="0"/>
              <a:t>Fare clic sull'icona per aggiungere file multimediali</a:t>
            </a:r>
          </a:p>
        </p:txBody>
      </p:sp>
      <p:sp>
        <p:nvSpPr>
          <p:cNvPr id="17" name="Figura a mano libera: Forma 16">
            <a:extLst>
              <a:ext uri="{FF2B5EF4-FFF2-40B4-BE49-F238E27FC236}">
                <a16:creationId xmlns="" xmlns:a16="http://schemas.microsoft.com/office/drawing/2014/main" id="{C014D0AB-6E42-4C38-96B3-E4512EF81B12}"/>
              </a:ext>
            </a:extLst>
          </p:cNvPr>
          <p:cNvSpPr/>
          <p:nvPr/>
        </p:nvSpPr>
        <p:spPr>
          <a:xfrm>
            <a:off x="-12729" y="3056551"/>
            <a:ext cx="1309593" cy="470436"/>
          </a:xfrm>
          <a:custGeom>
            <a:avLst/>
            <a:gdLst>
              <a:gd name="connsiteX0" fmla="*/ 1296892 w 1309592"/>
              <a:gd name="connsiteY0" fmla="*/ 12728 h 470436"/>
              <a:gd name="connsiteX1" fmla="*/ 544194 w 1309592"/>
              <a:gd name="connsiteY1" fmla="*/ 13999 h 470436"/>
              <a:gd name="connsiteX2" fmla="*/ 12728 w 1309592"/>
              <a:gd name="connsiteY2" fmla="*/ 128430 h 470436"/>
              <a:gd name="connsiteX3" fmla="*/ 12728 w 1309592"/>
              <a:gd name="connsiteY3" fmla="*/ 469178 h 470436"/>
              <a:gd name="connsiteX4" fmla="*/ 652267 w 1309592"/>
              <a:gd name="connsiteY4" fmla="*/ 335676 h 4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16" name="Figura a mano libera: Forma 15">
            <a:extLst>
              <a:ext uri="{FF2B5EF4-FFF2-40B4-BE49-F238E27FC236}">
                <a16:creationId xmlns="" xmlns:a16="http://schemas.microsoft.com/office/drawing/2014/main" id="{D0C0C476-0F93-4FFD-8D6A-6F1E2859E1FF}"/>
              </a:ext>
            </a:extLst>
          </p:cNvPr>
          <p:cNvSpPr/>
          <p:nvPr/>
        </p:nvSpPr>
        <p:spPr>
          <a:xfrm>
            <a:off x="-12729" y="2995521"/>
            <a:ext cx="1525739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2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r>
              <a:rPr lang="it-IT" noProof="0"/>
              <a:t> </a:t>
            </a:r>
          </a:p>
        </p:txBody>
      </p:sp>
      <p:sp>
        <p:nvSpPr>
          <p:cNvPr id="19" name="Figura a mano libera: Forma 18">
            <a:extLst>
              <a:ext uri="{FF2B5EF4-FFF2-40B4-BE49-F238E27FC236}">
                <a16:creationId xmlns="" xmlns:a16="http://schemas.microsoft.com/office/drawing/2014/main" id="{37DED860-B2F3-4B02-B7C4-F0FC61CFA7AC}"/>
              </a:ext>
            </a:extLst>
          </p:cNvPr>
          <p:cNvSpPr/>
          <p:nvPr/>
        </p:nvSpPr>
        <p:spPr>
          <a:xfrm>
            <a:off x="10792048" y="-12728"/>
            <a:ext cx="1398594" cy="1665599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18" name="Figura a mano libera: Forma 17">
            <a:extLst>
              <a:ext uri="{FF2B5EF4-FFF2-40B4-BE49-F238E27FC236}">
                <a16:creationId xmlns="" xmlns:a16="http://schemas.microsoft.com/office/drawing/2014/main" id="{A8325BE9-BD79-4F37-99D7-6CE4487E9256}"/>
              </a:ext>
            </a:extLst>
          </p:cNvPr>
          <p:cNvSpPr/>
          <p:nvPr/>
        </p:nvSpPr>
        <p:spPr>
          <a:xfrm>
            <a:off x="10686456" y="-12728"/>
            <a:ext cx="1513025" cy="1983461"/>
          </a:xfrm>
          <a:custGeom>
            <a:avLst/>
            <a:gdLst>
              <a:gd name="connsiteX0" fmla="*/ 1505410 w 1513024"/>
              <a:gd name="connsiteY0" fmla="*/ 12728 h 1983460"/>
              <a:gd name="connsiteX1" fmla="*/ 1504139 w 1513024"/>
              <a:gd name="connsiteY1" fmla="*/ 12728 h 1983460"/>
              <a:gd name="connsiteX2" fmla="*/ 12728 w 1513024"/>
              <a:gd name="connsiteY2" fmla="*/ 1699941 h 1983460"/>
              <a:gd name="connsiteX3" fmla="*/ 321691 w 1513024"/>
              <a:gd name="connsiteY3" fmla="*/ 1972031 h 1983460"/>
              <a:gd name="connsiteX4" fmla="*/ 1505410 w 1513024"/>
              <a:gd name="connsiteY4" fmla="*/ 633195 h 198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24" h="1983460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>
            <a:blip r:embed="rId3"/>
            <a:srcRect/>
            <a:stretch>
              <a:fillRect l="10185" t="-69719" r="-101663" b="637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013977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="" xmlns:a16="http://schemas.microsoft.com/office/drawing/2014/main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="" xmlns:a16="http://schemas.microsoft.com/office/drawing/2014/main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it-IT" noProof="0" smtClean="0"/>
              <a:t>GG.MM.20XX</a:t>
            </a:r>
            <a:endParaRPr lang="it-IT" noProof="0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pPr rtl="0"/>
            <a:r>
              <a:rPr lang="it-IT" noProof="0" smtClean="0"/>
              <a:t>I.C. 3 Ponte- Siciliano  Pomigliano d'Arco</a:t>
            </a:r>
            <a:endParaRPr lang="it-IT" noProof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fld id="{98C0CDE5-970C-4CC4-BF43-0DA127E73E82}" type="slidenum">
              <a:rPr lang="it-IT" noProof="0" smtClean="0"/>
              <a:pPr rtl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828830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5" r:id="rId8"/>
    <p:sldLayoutId id="2147483657" r:id="rId9"/>
    <p:sldLayoutId id="2147483658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9" r:id="rId16"/>
    <p:sldLayoutId id="2147483670" r:id="rId17"/>
    <p:sldLayoutId id="2147483667" r:id="rId18"/>
    <p:sldLayoutId id="2147483668" r:id="rId19"/>
    <p:sldLayoutId id="2147483660" r:id="rId2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74" userDrawn="1">
          <p15:clr>
            <a:srgbClr val="F26B43"/>
          </p15:clr>
        </p15:guide>
        <p15:guide id="4" pos="7106" userDrawn="1">
          <p15:clr>
            <a:srgbClr val="F26B43"/>
          </p15:clr>
        </p15:guide>
        <p15:guide id="5" orient="horz" pos="3748" userDrawn="1">
          <p15:clr>
            <a:srgbClr val="F26B43"/>
          </p15:clr>
        </p15:guide>
        <p15:guide id="6" pos="3250" userDrawn="1">
          <p15:clr>
            <a:srgbClr val="F26B43"/>
          </p15:clr>
        </p15:guide>
        <p15:guide id="7" pos="443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9.png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9.png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play/1922/364/349" TargetMode="External"/><Relationship Id="rId2" Type="http://schemas.openxmlformats.org/officeDocument/2006/relationships/hyperlink" Target="https://wordwall.net/play/1922/415/282" TargetMode="Externa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ordwall.net/play/1922/310/674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9.pn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6.mp4"/><Relationship Id="rId7" Type="http://schemas.openxmlformats.org/officeDocument/2006/relationships/image" Target="../media/image9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19.xml"/><Relationship Id="rId4" Type="http://schemas.openxmlformats.org/officeDocument/2006/relationships/audio" Target="../media/media6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9.pn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testo 6">
            <a:extLst>
              <a:ext uri="{FF2B5EF4-FFF2-40B4-BE49-F238E27FC236}">
                <a16:creationId xmlns="" xmlns:a16="http://schemas.microsoft.com/office/drawing/2014/main" id="{7671E014-38A6-4604-84E2-0E92500FBC5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rtlCol="0">
            <a:normAutofit/>
          </a:bodyPr>
          <a:lstStyle/>
          <a:p>
            <a:pPr rtl="0"/>
            <a:r>
              <a:rPr lang="it-IT" sz="2400" dirty="0" smtClean="0"/>
              <a:t>OTTOBRE 2020</a:t>
            </a:r>
            <a:endParaRPr lang="it-IT" sz="2400" dirty="0"/>
          </a:p>
        </p:txBody>
      </p:sp>
      <p:sp>
        <p:nvSpPr>
          <p:cNvPr id="2" name="Titolo 1">
            <a:extLst>
              <a:ext uri="{FF2B5EF4-FFF2-40B4-BE49-F238E27FC236}">
                <a16:creationId xmlns="" xmlns:a16="http://schemas.microsoft.com/office/drawing/2014/main" id="{2FF535A0-9A52-40AD-972C-D0F96C9052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>
            <a:noAutofit/>
          </a:bodyPr>
          <a:lstStyle/>
          <a:p>
            <a:pPr algn="ctr" rtl="0"/>
            <a:r>
              <a:rPr lang="it-IT" sz="1800" dirty="0" smtClean="0"/>
              <a:t>ATTIVITA’ INTERDISCIPLINARI</a:t>
            </a:r>
            <a:br>
              <a:rPr lang="it-IT" sz="1800" dirty="0" smtClean="0"/>
            </a:br>
            <a:r>
              <a:rPr lang="it-IT" sz="1800" dirty="0" smtClean="0"/>
              <a:t/>
            </a:r>
            <a:br>
              <a:rPr lang="it-IT" sz="1800" dirty="0" smtClean="0"/>
            </a:br>
            <a:r>
              <a:rPr lang="it-IT" sz="3200" dirty="0" smtClean="0"/>
              <a:t>« Il MAGICO MONDO DELLE PAROLE »</a:t>
            </a:r>
            <a:endParaRPr lang="it-IT" sz="3200" dirty="0"/>
          </a:p>
        </p:txBody>
      </p:sp>
      <p:sp>
        <p:nvSpPr>
          <p:cNvPr id="3" name="Sottotitolo 2">
            <a:extLst>
              <a:ext uri="{FF2B5EF4-FFF2-40B4-BE49-F238E27FC236}">
                <a16:creationId xmlns="" xmlns:a16="http://schemas.microsoft.com/office/drawing/2014/main" id="{5A81143F-FBEE-4565-886D-08852310C8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720000">
            <a:off x="8002144" y="5089240"/>
            <a:ext cx="3963590" cy="858767"/>
          </a:xfrm>
        </p:spPr>
        <p:txBody>
          <a:bodyPr rtlCol="0">
            <a:normAutofit/>
          </a:bodyPr>
          <a:lstStyle/>
          <a:p>
            <a:pPr lvl="0" algn="ctr"/>
            <a:r>
              <a:rPr lang="it-IT" sz="1200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CLASSI </a:t>
            </a:r>
            <a:r>
              <a:rPr lang="it-IT" sz="1200" dirty="0">
                <a:solidFill>
                  <a:prstClr val="white"/>
                </a:solidFill>
                <a:latin typeface="Comic Sans MS" panose="030F0702030302020204" pitchFamily="66" charset="0"/>
              </a:rPr>
              <a:t>PRIME Sez. A - C/D </a:t>
            </a:r>
          </a:p>
          <a:p>
            <a:pPr lvl="0" algn="ctr"/>
            <a:r>
              <a:rPr lang="it-IT" sz="1200" dirty="0">
                <a:solidFill>
                  <a:prstClr val="white"/>
                </a:solidFill>
                <a:latin typeface="Comic Sans MS" panose="030F0702030302020204" pitchFamily="66" charset="0"/>
              </a:rPr>
              <a:t>PLESSO CAPOLUOGO</a:t>
            </a:r>
            <a:endParaRPr lang="it-IT" dirty="0"/>
          </a:p>
        </p:txBody>
      </p:sp>
      <p:pic>
        <p:nvPicPr>
          <p:cNvPr id="15" name="Segnaposto immagine 14"/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1" r="813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9774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it-IT" noProof="0" smtClean="0"/>
              <a:t>I.C. 3 Ponte- Siciliano  Pomigliano d'Arco</a:t>
            </a:r>
            <a:endParaRPr lang="it-IT" noProof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it-IT" noProof="0" smtClean="0"/>
              <a:t>10</a:t>
            </a:fld>
            <a:endParaRPr lang="it-IT" noProof="0"/>
          </a:p>
        </p:txBody>
      </p:sp>
      <p:sp>
        <p:nvSpPr>
          <p:cNvPr id="10" name="CasellaDiTesto 9"/>
          <p:cNvSpPr txBox="1"/>
          <p:nvPr/>
        </p:nvSpPr>
        <p:spPr>
          <a:xfrm>
            <a:off x="1911927" y="26600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31" b="33381"/>
          <a:stretch/>
        </p:blipFill>
        <p:spPr>
          <a:xfrm>
            <a:off x="3082045" y="1681807"/>
            <a:ext cx="6288021" cy="3934691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915772" y="509366"/>
            <a:ext cx="102479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latin typeface="+mj-lt"/>
              </a:rPr>
              <a:t>ASCOLTATE LE INDICAZIONI E  RICOPIATE SUL QUADERNO.</a:t>
            </a:r>
            <a:endParaRPr lang="it-IT" sz="2400" dirty="0">
              <a:latin typeface="+mj-lt"/>
            </a:endParaRPr>
          </a:p>
        </p:txBody>
      </p:sp>
      <p:pic>
        <p:nvPicPr>
          <p:cNvPr id="2" name="WhatsApp Audio 2020-10-16 at 00.17.53 (online-audio-convert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596" y="16818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223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9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121516" y="6310949"/>
            <a:ext cx="2639323" cy="365125"/>
          </a:xfrm>
        </p:spPr>
        <p:txBody>
          <a:bodyPr/>
          <a:lstStyle/>
          <a:p>
            <a:pPr rtl="0"/>
            <a:r>
              <a:rPr lang="it-IT" noProof="0" dirty="0" smtClean="0"/>
              <a:t>I.C. 3 Ponte- Siciliano  Pomigliano d'Arco</a:t>
            </a:r>
            <a:endParaRPr lang="it-IT" noProof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it-IT" noProof="0" smtClean="0"/>
              <a:t>11</a:t>
            </a:fld>
            <a:endParaRPr lang="it-IT" noProof="0"/>
          </a:p>
        </p:txBody>
      </p:sp>
      <p:sp>
        <p:nvSpPr>
          <p:cNvPr id="10" name="CasellaDiTesto 9"/>
          <p:cNvSpPr txBox="1"/>
          <p:nvPr/>
        </p:nvSpPr>
        <p:spPr>
          <a:xfrm>
            <a:off x="1911927" y="26600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96" t="5657" r="-869" b="65961"/>
          <a:stretch/>
        </p:blipFill>
        <p:spPr>
          <a:xfrm>
            <a:off x="6838512" y="905088"/>
            <a:ext cx="3997391" cy="5223298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7" r="51304" b="63291"/>
          <a:stretch/>
        </p:blipFill>
        <p:spPr>
          <a:xfrm>
            <a:off x="2424498" y="861322"/>
            <a:ext cx="3783128" cy="5267064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374073" y="263236"/>
            <a:ext cx="8894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latin typeface="+mj-lt"/>
              </a:rPr>
              <a:t>RICOPIATE SUL QUADERNO</a:t>
            </a:r>
            <a:endParaRPr lang="it-IT" sz="2400" dirty="0">
              <a:latin typeface="+mj-lt"/>
            </a:endParaRPr>
          </a:p>
        </p:txBody>
      </p:sp>
      <p:pic>
        <p:nvPicPr>
          <p:cNvPr id="9" name="WhatsApp Audio 2020-10-16 at 00.17.53 (1) (online-audio-convert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40333" y="1752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71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21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it-IT" noProof="0" smtClean="0"/>
              <a:t>I.C. 3 Ponte- Siciliano  Pomigliano d'Arco</a:t>
            </a:r>
            <a:endParaRPr lang="it-IT" noProof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it-IT" noProof="0" smtClean="0"/>
              <a:t>12</a:t>
            </a:fld>
            <a:endParaRPr lang="it-IT" noProof="0"/>
          </a:p>
        </p:txBody>
      </p:sp>
      <p:sp>
        <p:nvSpPr>
          <p:cNvPr id="10" name="CasellaDiTesto 9"/>
          <p:cNvSpPr txBox="1"/>
          <p:nvPr/>
        </p:nvSpPr>
        <p:spPr>
          <a:xfrm>
            <a:off x="1911927" y="26600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1490133" y="214489"/>
            <a:ext cx="765061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/>
              <a:t>E  PER FINIRE …  TANTI GIOCHI INTERATTIVI</a:t>
            </a:r>
          </a:p>
          <a:p>
            <a:endParaRPr lang="it-IT" sz="3200" dirty="0" smtClean="0"/>
          </a:p>
          <a:p>
            <a:r>
              <a:rPr lang="it-IT" sz="3200" dirty="0"/>
              <a:t>COLLEGANDOVI AI SEGUENTI </a:t>
            </a:r>
            <a:r>
              <a:rPr lang="it-IT" sz="3200" dirty="0" smtClean="0"/>
              <a:t>LINK</a:t>
            </a:r>
          </a:p>
          <a:p>
            <a:endParaRPr lang="it-IT" sz="3200" dirty="0" smtClean="0"/>
          </a:p>
          <a:p>
            <a:r>
              <a:rPr lang="it-IT" sz="3200" dirty="0" smtClean="0">
                <a:hlinkClick r:id="rId2"/>
              </a:rPr>
              <a:t>https</a:t>
            </a:r>
            <a:r>
              <a:rPr lang="it-IT" sz="3200" dirty="0">
                <a:hlinkClick r:id="rId2"/>
              </a:rPr>
              <a:t>://</a:t>
            </a:r>
            <a:r>
              <a:rPr lang="it-IT" sz="3200" dirty="0" smtClean="0">
                <a:hlinkClick r:id="rId2"/>
              </a:rPr>
              <a:t>wordwall.net/play/1922/415/282</a:t>
            </a:r>
            <a:endParaRPr lang="it-IT" sz="3200" dirty="0" smtClean="0"/>
          </a:p>
          <a:p>
            <a:endParaRPr lang="it-IT" sz="3200" dirty="0" smtClean="0"/>
          </a:p>
          <a:p>
            <a:r>
              <a:rPr lang="it-IT" sz="3200" dirty="0" smtClean="0">
                <a:hlinkClick r:id="rId3"/>
              </a:rPr>
              <a:t>https</a:t>
            </a:r>
            <a:r>
              <a:rPr lang="it-IT" sz="3200" dirty="0">
                <a:hlinkClick r:id="rId3"/>
              </a:rPr>
              <a:t>://</a:t>
            </a:r>
            <a:r>
              <a:rPr lang="it-IT" sz="3200" dirty="0" smtClean="0">
                <a:hlinkClick r:id="rId3"/>
              </a:rPr>
              <a:t>wordwall.net/play/1922/364/349</a:t>
            </a:r>
            <a:endParaRPr lang="it-IT" sz="3200" dirty="0" smtClean="0"/>
          </a:p>
          <a:p>
            <a:endParaRPr lang="it-IT" sz="3200" dirty="0" smtClean="0"/>
          </a:p>
          <a:p>
            <a:r>
              <a:rPr lang="it-IT" sz="3200" dirty="0">
                <a:hlinkClick r:id="rId4"/>
              </a:rPr>
              <a:t>https://</a:t>
            </a:r>
            <a:r>
              <a:rPr lang="it-IT" sz="3200" dirty="0" smtClean="0">
                <a:hlinkClick r:id="rId4"/>
              </a:rPr>
              <a:t>wordwall.net/play/1922/310/674</a:t>
            </a:r>
            <a:r>
              <a:rPr lang="it-IT" sz="3200" dirty="0" smtClean="0"/>
              <a:t> </a:t>
            </a:r>
            <a:endParaRPr lang="it-IT" sz="32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6302139" y="5387619"/>
            <a:ext cx="41295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180200"/>
                </a:solidFill>
              </a:rPr>
              <a:t>RICORDATE</a:t>
            </a:r>
          </a:p>
          <a:p>
            <a:r>
              <a:rPr lang="it-IT" sz="2400" b="1" dirty="0" smtClean="0">
                <a:solidFill>
                  <a:srgbClr val="180200"/>
                </a:solidFill>
              </a:rPr>
              <a:t> Dal </a:t>
            </a:r>
            <a:r>
              <a:rPr lang="it-IT" sz="2400" b="1" dirty="0">
                <a:solidFill>
                  <a:srgbClr val="180200"/>
                </a:solidFill>
              </a:rPr>
              <a:t>libro «Benvenuti in prima»</a:t>
            </a:r>
          </a:p>
          <a:p>
            <a:r>
              <a:rPr lang="it-IT" sz="2400" b="1" dirty="0" smtClean="0">
                <a:solidFill>
                  <a:srgbClr val="180200"/>
                </a:solidFill>
              </a:rPr>
              <a:t>  </a:t>
            </a:r>
            <a:r>
              <a:rPr lang="it-IT" sz="2400" b="1" dirty="0">
                <a:solidFill>
                  <a:srgbClr val="180200"/>
                </a:solidFill>
              </a:rPr>
              <a:t>completate  le pagine  </a:t>
            </a:r>
            <a:r>
              <a:rPr lang="it-IT" sz="2400" b="1" dirty="0" smtClean="0">
                <a:solidFill>
                  <a:srgbClr val="180200"/>
                </a:solidFill>
              </a:rPr>
              <a:t>30-31</a:t>
            </a:r>
            <a:r>
              <a:rPr lang="it-IT" b="1" dirty="0" smtClean="0">
                <a:solidFill>
                  <a:srgbClr val="180200"/>
                </a:solidFill>
              </a:rPr>
              <a:t>.</a:t>
            </a:r>
            <a:endParaRPr lang="it-IT" b="1" dirty="0">
              <a:solidFill>
                <a:srgbClr val="1802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89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434AA4C6-BA7F-40BC-AD51-EFDDDBEA5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dirty="0" smtClean="0"/>
              <a:t>A PRESTO!</a:t>
            </a:r>
            <a:endParaRPr lang="it-IT" dirty="0"/>
          </a:p>
        </p:txBody>
      </p:sp>
      <p:sp>
        <p:nvSpPr>
          <p:cNvPr id="4" name="Segnaposto testo 3">
            <a:extLst>
              <a:ext uri="{FF2B5EF4-FFF2-40B4-BE49-F238E27FC236}">
                <a16:creationId xmlns="" xmlns:a16="http://schemas.microsoft.com/office/drawing/2014/main" id="{F155FC3B-DD33-4B9A-A5EB-A2301786CE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rtlCol="0"/>
          <a:lstStyle/>
          <a:p>
            <a:pPr lvl="0" algn="ctr"/>
            <a:endParaRPr lang="it-IT" sz="1200" dirty="0" smtClean="0">
              <a:solidFill>
                <a:prstClr val="white"/>
              </a:solidFill>
              <a:latin typeface="Comic Sans MS" panose="030F0702030302020204" pitchFamily="66" charset="0"/>
            </a:endParaRPr>
          </a:p>
          <a:p>
            <a:pPr lvl="0" algn="ctr"/>
            <a:endParaRPr lang="it-IT" sz="1200" dirty="0">
              <a:solidFill>
                <a:prstClr val="white"/>
              </a:solidFill>
              <a:latin typeface="Comic Sans MS" panose="030F0702030302020204" pitchFamily="66" charset="0"/>
            </a:endParaRPr>
          </a:p>
          <a:p>
            <a:pPr lvl="0" algn="ctr"/>
            <a:r>
              <a:rPr lang="it-IT" sz="1200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I DOCENTI DELLE CLASSI </a:t>
            </a:r>
          </a:p>
          <a:p>
            <a:pPr lvl="0" algn="ctr"/>
            <a:r>
              <a:rPr lang="it-IT" sz="1200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PRIME </a:t>
            </a:r>
            <a:r>
              <a:rPr lang="it-IT" sz="1200" dirty="0">
                <a:solidFill>
                  <a:prstClr val="white"/>
                </a:solidFill>
                <a:latin typeface="Comic Sans MS" panose="030F0702030302020204" pitchFamily="66" charset="0"/>
              </a:rPr>
              <a:t>Sez. A - C/D </a:t>
            </a:r>
            <a:r>
              <a:rPr lang="it-IT" sz="1200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PLESSO </a:t>
            </a:r>
            <a:r>
              <a:rPr lang="it-IT" sz="1200" dirty="0">
                <a:solidFill>
                  <a:prstClr val="white"/>
                </a:solidFill>
                <a:latin typeface="Comic Sans MS" panose="030F0702030302020204" pitchFamily="66" charset="0"/>
              </a:rPr>
              <a:t>CAPOLUOGO</a:t>
            </a:r>
            <a:endParaRPr lang="it-IT" sz="1200" dirty="0"/>
          </a:p>
          <a:p>
            <a:pPr rtl="0"/>
            <a:endParaRPr lang="it-IT" dirty="0"/>
          </a:p>
        </p:txBody>
      </p:sp>
      <p:pic>
        <p:nvPicPr>
          <p:cNvPr id="7" name="Segnaposto immagine 6" descr="Ragazzo che porta uno zaino rosso">
            <a:extLst>
              <a:ext uri="{FF2B5EF4-FFF2-40B4-BE49-F238E27FC236}">
                <a16:creationId xmlns="" xmlns:a16="http://schemas.microsoft.com/office/drawing/2014/main" id="{10962572-14B4-44BB-89AB-9ADA56D6B40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17932" t="26156" r="14038" b="34430"/>
          <a:stretch/>
        </p:blipFill>
        <p:spPr>
          <a:xfrm>
            <a:off x="-1600" y="1096296"/>
            <a:ext cx="6052552" cy="5259842"/>
          </a:xfrm>
        </p:spPr>
      </p:pic>
    </p:spTree>
    <p:extLst>
      <p:ext uri="{BB962C8B-B14F-4D97-AF65-F5344CB8AC3E}">
        <p14:creationId xmlns:p14="http://schemas.microsoft.com/office/powerpoint/2010/main" val="192333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257175" y="6128386"/>
            <a:ext cx="3207648" cy="567374"/>
          </a:xfrm>
        </p:spPr>
        <p:txBody>
          <a:bodyPr/>
          <a:lstStyle/>
          <a:p>
            <a:pPr rtl="0"/>
            <a:r>
              <a:rPr lang="it-IT" noProof="0" dirty="0" smtClean="0"/>
              <a:t>I.C. 3 Ponte-Siciliano  Pomigliano d'Arco</a:t>
            </a:r>
            <a:endParaRPr lang="it-IT" noProof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it-IT" noProof="0" smtClean="0"/>
              <a:t>2</a:t>
            </a:fld>
            <a:endParaRPr lang="it-IT" noProof="0"/>
          </a:p>
        </p:txBody>
      </p:sp>
      <p:pic>
        <p:nvPicPr>
          <p:cNvPr id="6" name="Hello_-Super-Simple-Song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16726" y="1423462"/>
            <a:ext cx="8138247" cy="4704924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387927" y="138545"/>
            <a:ext cx="102816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latin typeface="+mj-lt"/>
              </a:rPr>
              <a:t> OGGI BAMBINI INIZIAMO </a:t>
            </a:r>
          </a:p>
          <a:p>
            <a:pPr algn="ctr"/>
            <a:r>
              <a:rPr lang="it-IT" sz="2800" dirty="0" smtClean="0">
                <a:latin typeface="+mj-lt"/>
              </a:rPr>
              <a:t>                     CON UNA DIVERTENTE CANZONCINA… </a:t>
            </a:r>
            <a:endParaRPr lang="it-IT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7652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it-IT" noProof="0" smtClean="0"/>
              <a:t>I.C. 3 Ponte- Siciliano  Pomigliano d'Arco</a:t>
            </a:r>
            <a:endParaRPr lang="it-IT" noProof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it-IT" noProof="0" smtClean="0"/>
              <a:t>3</a:t>
            </a:fld>
            <a:endParaRPr lang="it-IT" noProof="0"/>
          </a:p>
        </p:txBody>
      </p:sp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000" dirty="0" smtClean="0"/>
              <a:t> I SALUTI IN INGLESE</a:t>
            </a:r>
            <a:endParaRPr lang="it-IT" sz="20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8008659" y="1259693"/>
            <a:ext cx="26885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5400" dirty="0" smtClean="0">
                <a:latin typeface="+mj-lt"/>
              </a:rPr>
              <a:t>HELLO!</a:t>
            </a: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514872" y="2253509"/>
            <a:ext cx="26885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5400" dirty="0" smtClean="0">
                <a:latin typeface="+mj-lt"/>
              </a:rPr>
              <a:t>HELLO!</a:t>
            </a: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9117443" y="3864158"/>
            <a:ext cx="26885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5400" dirty="0" smtClean="0">
                <a:latin typeface="+mj-lt"/>
              </a:rPr>
              <a:t>HELLO!</a:t>
            </a: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5420002" y="236818"/>
            <a:ext cx="3932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RIPETIAMO TANTE VOLTE</a:t>
            </a:r>
            <a:endParaRPr lang="it-IT" sz="2800" dirty="0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922" y="2061595"/>
            <a:ext cx="4450773" cy="360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940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="" xmlns:a16="http://schemas.microsoft.com/office/drawing/2014/main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70704" y="204938"/>
            <a:ext cx="5400951" cy="1325563"/>
          </a:xfrm>
        </p:spPr>
        <p:txBody>
          <a:bodyPr rtlCol="0">
            <a:normAutofit/>
          </a:bodyPr>
          <a:lstStyle/>
          <a:p>
            <a:pPr rtl="0"/>
            <a:r>
              <a:rPr lang="it-IT" sz="2000" dirty="0" smtClean="0"/>
              <a:t>ASCOLTIAMO LA FILASTROCCA</a:t>
            </a:r>
            <a:endParaRPr lang="it-IT" sz="2000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="" xmlns:a16="http://schemas.microsoft.com/office/drawing/2014/main" id="{DBE29131-0256-478D-B4FF-734E0F94C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it-IT" smtClean="0"/>
              <a:t>4</a:t>
            </a:fld>
            <a:endParaRPr lang="it-IT"/>
          </a:p>
        </p:txBody>
      </p:sp>
      <p:sp>
        <p:nvSpPr>
          <p:cNvPr id="2" name="CasellaDiTesto 1"/>
          <p:cNvSpPr txBox="1"/>
          <p:nvPr/>
        </p:nvSpPr>
        <p:spPr>
          <a:xfrm>
            <a:off x="7029450" y="231999"/>
            <a:ext cx="5276613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400" b="1" dirty="0" smtClean="0"/>
              <a:t>LE PAROLE</a:t>
            </a:r>
          </a:p>
          <a:p>
            <a:pPr>
              <a:lnSpc>
                <a:spcPct val="150000"/>
              </a:lnSpc>
            </a:pPr>
            <a:r>
              <a:rPr lang="it-IT" sz="2400" b="1" dirty="0" smtClean="0"/>
              <a:t>Eccoci adesso siamo qui</a:t>
            </a:r>
          </a:p>
          <a:p>
            <a:pPr>
              <a:lnSpc>
                <a:spcPct val="150000"/>
              </a:lnSpc>
            </a:pPr>
            <a:r>
              <a:rPr lang="it-IT" sz="2400" b="1" dirty="0" smtClean="0"/>
              <a:t>Possiamo giocare così, così…così.</a:t>
            </a:r>
          </a:p>
          <a:p>
            <a:pPr>
              <a:lnSpc>
                <a:spcPct val="150000"/>
              </a:lnSpc>
            </a:pPr>
            <a:r>
              <a:rPr lang="it-IT" sz="2400" b="1" dirty="0" smtClean="0"/>
              <a:t>Con le parole ci esprimiamo</a:t>
            </a:r>
          </a:p>
          <a:p>
            <a:pPr>
              <a:lnSpc>
                <a:spcPct val="150000"/>
              </a:lnSpc>
            </a:pPr>
            <a:r>
              <a:rPr lang="it-IT" sz="2400" b="1" dirty="0" smtClean="0"/>
              <a:t>Con i sentimenti ci comprendiamo.</a:t>
            </a:r>
          </a:p>
          <a:p>
            <a:pPr>
              <a:lnSpc>
                <a:spcPct val="150000"/>
              </a:lnSpc>
            </a:pPr>
            <a:r>
              <a:rPr lang="it-IT" sz="2400" b="1" dirty="0" smtClean="0"/>
              <a:t>Con la mente viaggiamo nella fantasia</a:t>
            </a:r>
          </a:p>
          <a:p>
            <a:pPr>
              <a:lnSpc>
                <a:spcPct val="150000"/>
              </a:lnSpc>
            </a:pPr>
            <a:r>
              <a:rPr lang="it-IT" sz="2400" b="1" dirty="0" smtClean="0"/>
              <a:t>Sopra un tappeto voliamo via.</a:t>
            </a:r>
          </a:p>
          <a:p>
            <a:pPr>
              <a:lnSpc>
                <a:spcPct val="150000"/>
              </a:lnSpc>
            </a:pPr>
            <a:r>
              <a:rPr lang="it-IT" sz="2400" b="1" dirty="0" smtClean="0"/>
              <a:t>Non si capisce se è un sogno o realtà….</a:t>
            </a:r>
          </a:p>
          <a:p>
            <a:pPr>
              <a:lnSpc>
                <a:spcPct val="150000"/>
              </a:lnSpc>
            </a:pPr>
            <a:r>
              <a:rPr lang="it-IT" sz="2400" b="1" dirty="0" smtClean="0"/>
              <a:t>Ma le parole, si sa</a:t>
            </a:r>
          </a:p>
          <a:p>
            <a:pPr>
              <a:lnSpc>
                <a:spcPct val="150000"/>
              </a:lnSpc>
            </a:pPr>
            <a:r>
              <a:rPr lang="it-IT" sz="2400" b="1" dirty="0"/>
              <a:t>u</a:t>
            </a:r>
            <a:r>
              <a:rPr lang="it-IT" sz="2400" b="1" dirty="0" smtClean="0"/>
              <a:t>nite insieme</a:t>
            </a:r>
          </a:p>
          <a:p>
            <a:pPr>
              <a:lnSpc>
                <a:spcPct val="150000"/>
              </a:lnSpc>
            </a:pPr>
            <a:r>
              <a:rPr lang="it-IT" sz="2400" b="1" dirty="0"/>
              <a:t>d</a:t>
            </a:r>
            <a:r>
              <a:rPr lang="it-IT" sz="2400" b="1" dirty="0" smtClean="0"/>
              <a:t>anno  gioia e felicità!</a:t>
            </a:r>
            <a:endParaRPr lang="it-IT" sz="2400" b="1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" t="11993" b="12872"/>
          <a:stretch/>
        </p:blipFill>
        <p:spPr>
          <a:xfrm>
            <a:off x="2419025" y="2977233"/>
            <a:ext cx="4201133" cy="2442211"/>
          </a:xfrm>
          <a:prstGeom prst="rect">
            <a:avLst/>
          </a:prstGeom>
        </p:spPr>
      </p:pic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it-IT" noProof="0" smtClean="0"/>
              <a:t>I.C. 3 Ponte- Siciliano  Pomigliano d'Arco</a:t>
            </a:r>
            <a:endParaRPr lang="it-IT" noProof="0"/>
          </a:p>
        </p:txBody>
      </p:sp>
      <p:pic>
        <p:nvPicPr>
          <p:cNvPr id="7" name="WhatsApp Ptt 2020-10-15 at 18.12.51 (online-audio-convert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400134" y="23676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82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4F856C35-3AB4-447F-AFB1-C084BA818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6631" y="963028"/>
            <a:ext cx="10515600" cy="1688962"/>
          </a:xfrm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pPr algn="ctr"/>
            <a:r>
              <a:rPr lang="it-IT" b="1" dirty="0">
                <a:solidFill>
                  <a:srgbClr val="FF0000"/>
                </a:solidFill>
                <a:latin typeface="Algerian" panose="04020705040A02060702" pitchFamily="82" charset="0"/>
              </a:rPr>
              <a:t/>
            </a:r>
            <a:br>
              <a:rPr lang="it-IT" b="1" dirty="0">
                <a:solidFill>
                  <a:srgbClr val="FF0000"/>
                </a:solidFill>
                <a:latin typeface="Algerian" panose="04020705040A02060702" pitchFamily="82" charset="0"/>
              </a:rPr>
            </a:br>
            <a:r>
              <a:rPr lang="it-IT" sz="2800" b="1" dirty="0">
                <a:solidFill>
                  <a:srgbClr val="FF0000"/>
                </a:solidFill>
              </a:rPr>
              <a:t>SIATE SEMPRE FELICI E GIOIOSI PER PORTARE ALLEGRIA NEI VOSTRI </a:t>
            </a:r>
            <a:r>
              <a:rPr lang="it-IT" sz="2800" b="1" dirty="0" smtClean="0">
                <a:solidFill>
                  <a:srgbClr val="FF0000"/>
                </a:solidFill>
              </a:rPr>
              <a:t>CUORI</a:t>
            </a:r>
            <a:r>
              <a:rPr lang="it-IT" sz="2800" dirty="0">
                <a:solidFill>
                  <a:srgbClr val="FF0000"/>
                </a:solidFill>
              </a:rPr>
              <a:t> </a:t>
            </a:r>
            <a:r>
              <a:rPr lang="it-IT" sz="2800" dirty="0" smtClean="0">
                <a:solidFill>
                  <a:srgbClr val="FF0000"/>
                </a:solidFill>
              </a:rPr>
              <a:t>!</a:t>
            </a:r>
            <a:endParaRPr lang="it-IT" sz="2800" b="1" dirty="0">
              <a:solidFill>
                <a:srgbClr val="FF0000"/>
              </a:solidFill>
            </a:endParaRP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xmlns="" id="{D1062D8B-2C42-4420-ABDD-CF69096BDA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737" b="10406"/>
          <a:stretch/>
        </p:blipFill>
        <p:spPr>
          <a:xfrm>
            <a:off x="2385391" y="2746813"/>
            <a:ext cx="7421218" cy="3958787"/>
          </a:xfr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54767AEF-6728-4A7C-A496-C11D44DF39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57031" y="27775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35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41"/>
    </mc:Choice>
    <mc:Fallback xmlns="">
      <p:transition spd="slow" advTm="196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it-IT" noProof="0" smtClean="0"/>
              <a:t>I.C. 3 Ponte- Siciliano  Pomigliano d'Arco</a:t>
            </a:r>
            <a:endParaRPr lang="it-IT" noProof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it-IT" noProof="0" smtClean="0"/>
              <a:t>6</a:t>
            </a:fld>
            <a:endParaRPr lang="it-IT" noProof="0"/>
          </a:p>
        </p:txBody>
      </p:sp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 rot="21180000">
            <a:off x="-22534" y="332411"/>
            <a:ext cx="5372841" cy="1325563"/>
          </a:xfrm>
        </p:spPr>
        <p:txBody>
          <a:bodyPr>
            <a:normAutofit/>
          </a:bodyPr>
          <a:lstStyle/>
          <a:p>
            <a:r>
              <a:rPr lang="it-IT" sz="2400" dirty="0" smtClean="0"/>
              <a:t>ADESSO CI ESERCITIAMO…</a:t>
            </a:r>
            <a:endParaRPr lang="it-IT" sz="24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6659822" y="680592"/>
            <a:ext cx="512762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 smtClean="0"/>
              <a:t>*****</a:t>
            </a:r>
          </a:p>
          <a:p>
            <a:r>
              <a:rPr lang="it-IT" sz="2000" b="1" dirty="0" smtClean="0"/>
              <a:t>Bambini dopo aver ascoltato la filastrocca, </a:t>
            </a:r>
          </a:p>
          <a:p>
            <a:r>
              <a:rPr lang="it-IT" sz="2000" b="1" dirty="0" smtClean="0"/>
              <a:t>iniziamo a giocare e a divertirci con le parole. </a:t>
            </a:r>
          </a:p>
          <a:p>
            <a:r>
              <a:rPr lang="it-IT" sz="2000" b="1" dirty="0" smtClean="0"/>
              <a:t>Prendete il libro «Benvenuti in prima»</a:t>
            </a:r>
          </a:p>
          <a:p>
            <a:r>
              <a:rPr lang="it-IT" sz="2000" b="1" dirty="0" smtClean="0"/>
              <a:t>e  completate  le pagine  58-59.</a:t>
            </a:r>
            <a:endParaRPr lang="it-IT" sz="2000" b="1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1" t="10360" r="1111" b="1802"/>
          <a:stretch/>
        </p:blipFill>
        <p:spPr>
          <a:xfrm>
            <a:off x="7595286" y="2782864"/>
            <a:ext cx="3256694" cy="352808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91" r="6296"/>
          <a:stretch/>
        </p:blipFill>
        <p:spPr>
          <a:xfrm>
            <a:off x="3083701" y="1680389"/>
            <a:ext cx="3169900" cy="3730584"/>
          </a:xfrm>
          <a:prstGeom prst="rect">
            <a:avLst/>
          </a:prstGeom>
        </p:spPr>
      </p:pic>
      <p:pic>
        <p:nvPicPr>
          <p:cNvPr id="8" name="WhatsApp Ptt 2020-10-15 at 17.08.44 (online-audio-convert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78515" y="30487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884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800" dirty="0"/>
              <a:t>Laboratorio di Matematica e Antropologico</a:t>
            </a:r>
          </a:p>
        </p:txBody>
      </p:sp>
      <p:pic>
        <p:nvPicPr>
          <p:cNvPr id="5" name="Segnaposto immagine 4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4" r="11004"/>
          <a:stretch>
            <a:fillRect/>
          </a:stretch>
        </p:blipFill>
        <p:spPr/>
      </p:pic>
      <p:sp>
        <p:nvSpPr>
          <p:cNvPr id="3" name="CasellaDiTesto 2"/>
          <p:cNvSpPr txBox="1"/>
          <p:nvPr/>
        </p:nvSpPr>
        <p:spPr>
          <a:xfrm rot="729462">
            <a:off x="8259924" y="4046122"/>
            <a:ext cx="40206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it-IT" sz="2000" dirty="0" smtClean="0">
                <a:solidFill>
                  <a:schemeClr val="bg1"/>
                </a:solidFill>
                <a:latin typeface="+mj-lt"/>
              </a:rPr>
              <a:t>L’ORIENTAMENTO SPAZIALE</a:t>
            </a:r>
          </a:p>
          <a:p>
            <a:pPr algn="ctr"/>
            <a:r>
              <a:rPr lang="it-IT" sz="2000" dirty="0" smtClean="0">
                <a:solidFill>
                  <a:schemeClr val="bg1"/>
                </a:solidFill>
                <a:latin typeface="+mj-lt"/>
              </a:rPr>
              <a:t> E I CONCETTI TOPOLOGICI</a:t>
            </a:r>
            <a:endParaRPr lang="it-IT" sz="16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80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it-IT" noProof="0" smtClean="0"/>
              <a:t>I.C. 3 Ponte- Siciliano  Pomigliano d'Arco</a:t>
            </a:r>
            <a:endParaRPr lang="it-IT" noProof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it-IT" noProof="0" smtClean="0"/>
              <a:t>8</a:t>
            </a:fld>
            <a:endParaRPr lang="it-IT" noProof="0"/>
          </a:p>
        </p:txBody>
      </p:sp>
      <p:pic>
        <p:nvPicPr>
          <p:cNvPr id="4" name="(360p) La destra e la sinistra - Canzoni per bambini @MelaMusicT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50548" y="1486690"/>
            <a:ext cx="6343650" cy="4641696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634836" y="780907"/>
            <a:ext cx="10171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latin typeface="+mj-lt"/>
              </a:rPr>
              <a:t>DESTRA… SINISTRA….             CHE DIFFERENZA FA?</a:t>
            </a:r>
            <a:endParaRPr lang="it-IT" sz="2800" dirty="0">
              <a:latin typeface="+mj-lt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304800" y="229012"/>
            <a:ext cx="3043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ATTIVITA’ INTERDISCIPLINARE</a:t>
            </a:r>
            <a:endParaRPr lang="it-IT" b="1" dirty="0"/>
          </a:p>
        </p:txBody>
      </p:sp>
      <p:pic>
        <p:nvPicPr>
          <p:cNvPr id="5" name="WhatsApp Audio 2020-10-16 at 08.10.23 (1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93486" y="23576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45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3636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7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it-IT" noProof="0" smtClean="0"/>
              <a:t>I.C. 3 Ponte- Siciliano  Pomigliano d'Arco</a:t>
            </a:r>
            <a:endParaRPr lang="it-IT" noProof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it-IT" noProof="0" smtClean="0"/>
              <a:t>9</a:t>
            </a:fld>
            <a:endParaRPr lang="it-IT" noProof="0"/>
          </a:p>
        </p:txBody>
      </p:sp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400" dirty="0" smtClean="0"/>
              <a:t>IL GIOCO DEL NASTRO</a:t>
            </a:r>
            <a:endParaRPr lang="it-IT" sz="24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3" b="41011"/>
          <a:stretch/>
        </p:blipFill>
        <p:spPr>
          <a:xfrm>
            <a:off x="6472477" y="1198621"/>
            <a:ext cx="4156364" cy="5112328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530866" y="1641607"/>
            <a:ext cx="5195453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b="1" dirty="0" smtClean="0"/>
              <a:t>PROVATE ANCHE VOI A FARE IL </a:t>
            </a:r>
          </a:p>
          <a:p>
            <a:pPr>
              <a:lnSpc>
                <a:spcPct val="150000"/>
              </a:lnSpc>
            </a:pPr>
            <a:r>
              <a:rPr lang="it-IT" b="1" dirty="0" smtClean="0"/>
              <a:t>GIOCO DEL NASTRO : LEGATE UN NASTRINO </a:t>
            </a:r>
          </a:p>
          <a:p>
            <a:pPr>
              <a:lnSpc>
                <a:spcPct val="150000"/>
              </a:lnSpc>
            </a:pPr>
            <a:r>
              <a:rPr lang="it-IT" b="1" dirty="0" smtClean="0"/>
              <a:t>ROSSO AL POLSO DESTRO E SEGUITE  LE INDICAZIONI DELLA  MAMMA O  </a:t>
            </a:r>
            <a:endParaRPr lang="it-IT" b="1" dirty="0" smtClean="0"/>
          </a:p>
          <a:p>
            <a:pPr>
              <a:lnSpc>
                <a:spcPct val="150000"/>
              </a:lnSpc>
            </a:pPr>
            <a:r>
              <a:rPr lang="it-IT" b="1" dirty="0" smtClean="0"/>
              <a:t>DEL </a:t>
            </a:r>
            <a:r>
              <a:rPr lang="it-IT" b="1" dirty="0" smtClean="0"/>
              <a:t>PAPA</a:t>
            </a:r>
            <a:r>
              <a:rPr lang="it-IT" b="1" dirty="0" smtClean="0"/>
              <a:t>’( ALZA IL BRACCIO DESTRO…ALZA IL BRACCIO SINISTRO…). </a:t>
            </a:r>
            <a:r>
              <a:rPr lang="it-IT" b="1" dirty="0" smtClean="0"/>
              <a:t>PROVATE A SFIDARE I VOSTRI FRATELLINI O I VOSTRI GENITORI.</a:t>
            </a:r>
            <a:endParaRPr lang="it-IT" b="1" dirty="0"/>
          </a:p>
        </p:txBody>
      </p:sp>
      <p:pic>
        <p:nvPicPr>
          <p:cNvPr id="7" name="WhatsApp Audio 2020-10-16 at 08.10.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097113" y="49893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6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30478488_TF66931380" id="{F86EEF69-FB6B-4AA0-B50F-76971884A458}" vid="{7C0D3DD6-7266-42CB-8F1A-7D06DA5690B7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73EDE487-EF5C-4E3A-89EA-C4A4C06ADA9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CE4DFFA-4044-499B-B253-CECDC4E80F8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2F2E390-9EA7-455D-AC1E-A444746248A2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71af3243-3dd4-4a8d-8c0d-dd76da1f02a5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Presentazione per scuola elementare</Template>
  <TotalTime>0</TotalTime>
  <Words>344</Words>
  <Application>Microsoft Office PowerPoint</Application>
  <PresentationFormat>Widescreen</PresentationFormat>
  <Paragraphs>80</Paragraphs>
  <Slides>13</Slides>
  <Notes>3</Notes>
  <HiddenSlides>0</HiddenSlides>
  <MMClips>9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19" baseType="lpstr">
      <vt:lpstr>Algerian</vt:lpstr>
      <vt:lpstr>Arial</vt:lpstr>
      <vt:lpstr>Calibri</vt:lpstr>
      <vt:lpstr>Comic Sans MS</vt:lpstr>
      <vt:lpstr>Franklin Gothic Book</vt:lpstr>
      <vt:lpstr>Tema di Office</vt:lpstr>
      <vt:lpstr>ATTIVITA’ INTERDISCIPLINARI  « Il MAGICO MONDO DELLE PAROLE »</vt:lpstr>
      <vt:lpstr>Presentazione standard di PowerPoint</vt:lpstr>
      <vt:lpstr> I SALUTI IN INGLESE</vt:lpstr>
      <vt:lpstr>ASCOLTIAMO LA FILASTROCCA</vt:lpstr>
      <vt:lpstr> SIATE SEMPRE FELICI E GIOIOSI PER PORTARE ALLEGRIA NEI VOSTRI CUORI !</vt:lpstr>
      <vt:lpstr>ADESSO CI ESERCITIAMO…</vt:lpstr>
      <vt:lpstr>Laboratorio di Matematica e Antropologico</vt:lpstr>
      <vt:lpstr>Presentazione standard di PowerPoint</vt:lpstr>
      <vt:lpstr>IL GIOCO DEL NASTRO</vt:lpstr>
      <vt:lpstr>Presentazione standard di PowerPoint</vt:lpstr>
      <vt:lpstr>Presentazione standard di PowerPoint</vt:lpstr>
      <vt:lpstr>Presentazione standard di PowerPoint</vt:lpstr>
      <vt:lpstr>A PRESTO!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2020-10-15T14:09:22Z</dcterms:created>
  <dcterms:modified xsi:type="dcterms:W3CDTF">2020-10-16T06:27:07Z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