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Rettangolo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e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tangolo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Rettangolo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9" name="Elaborazione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Elaborazione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24" name="Segnaposto data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70AF74C-46FF-4419-8B37-1C9654F22A16}" type="datetimeFigureOut">
              <a:rPr lang="it-IT" smtClean="0"/>
              <a:pPr/>
              <a:t>29/10/2020</a:t>
            </a:fld>
            <a:endParaRPr lang="it-IT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it-IT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62CA104-B05C-4DC0-8AF5-CBC3269EBF20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00166" y="0"/>
            <a:ext cx="7406640" cy="3143248"/>
          </a:xfrm>
        </p:spPr>
        <p:txBody>
          <a:bodyPr>
            <a:normAutofit/>
          </a:bodyPr>
          <a:lstStyle/>
          <a:p>
            <a:pPr algn="ctr"/>
            <a:r>
              <a:rPr lang="it-IT" sz="4000" dirty="0" smtClean="0"/>
              <a:t>ISTITUTO COMPRENSIVO III PONTE – SICILIANO </a:t>
            </a:r>
            <a:r>
              <a:rPr lang="it-IT" sz="4000" dirty="0" err="1" smtClean="0"/>
              <a:t>DI</a:t>
            </a:r>
            <a:r>
              <a:rPr lang="it-IT" sz="4000" dirty="0" smtClean="0"/>
              <a:t> POMIGLIANO </a:t>
            </a:r>
            <a:r>
              <a:rPr lang="it-IT" sz="4000" dirty="0" err="1" smtClean="0"/>
              <a:t>D’ARCO</a:t>
            </a:r>
            <a:r>
              <a:rPr lang="it-IT" sz="4000" dirty="0" smtClean="0"/>
              <a:t/>
            </a:r>
            <a:br>
              <a:rPr lang="it-IT" sz="4000" dirty="0" smtClean="0"/>
            </a:br>
            <a:r>
              <a:rPr lang="it-IT" sz="4000" dirty="0" smtClean="0"/>
              <a:t>STORIA II E</a:t>
            </a:r>
            <a:endParaRPr lang="it-IT" sz="4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4286256"/>
            <a:ext cx="7406640" cy="2286016"/>
          </a:xfrm>
        </p:spPr>
        <p:txBody>
          <a:bodyPr>
            <a:normAutofit/>
          </a:bodyPr>
          <a:lstStyle/>
          <a:p>
            <a:endParaRPr lang="it-IT" sz="2400" smtClean="0"/>
          </a:p>
          <a:p>
            <a:r>
              <a:rPr lang="it-IT" sz="2400" smtClean="0"/>
              <a:t>SUCCESSIONI</a:t>
            </a:r>
            <a:endParaRPr lang="it-IT" sz="2400" dirty="0" smtClean="0"/>
          </a:p>
          <a:p>
            <a:r>
              <a:rPr lang="it-IT" sz="2400" dirty="0" smtClean="0"/>
              <a:t>DOCENTE: </a:t>
            </a:r>
            <a:r>
              <a:rPr lang="it-IT" sz="2400" dirty="0" smtClean="0"/>
              <a:t> DE </a:t>
            </a:r>
            <a:r>
              <a:rPr lang="it-IT" sz="2400" dirty="0" smtClean="0"/>
              <a:t>LUCA ANNUNZIATA</a:t>
            </a:r>
            <a:endParaRPr lang="it-IT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600" dirty="0" smtClean="0"/>
              <a:t>SUCCESSIONE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r>
              <a:rPr lang="it-IT" sz="2400" dirty="0" smtClean="0"/>
              <a:t>Per indicare il momento in cui un fatto accade usiamo delle paroline speciali, conosciamole insieme:</a:t>
            </a:r>
            <a:endParaRPr lang="it-IT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laborazione alternativa 10"/>
          <p:cNvSpPr/>
          <p:nvPr/>
        </p:nvSpPr>
        <p:spPr>
          <a:xfrm>
            <a:off x="642910" y="857232"/>
            <a:ext cx="3857652" cy="1071570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PRIMA, MOLTO</a:t>
            </a:r>
            <a:r>
              <a:rPr lang="it-IT" b="1" dirty="0" smtClean="0"/>
              <a:t> </a:t>
            </a:r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TEMPO FA, POCO FA, IERI </a:t>
            </a:r>
          </a:p>
          <a:p>
            <a:pPr algn="ctr"/>
            <a:endParaRPr lang="it-IT" dirty="0"/>
          </a:p>
        </p:txBody>
      </p:sp>
      <p:sp>
        <p:nvSpPr>
          <p:cNvPr id="24" name="Segnaposto contenuto 23"/>
          <p:cNvSpPr>
            <a:spLocks noGrp="1"/>
          </p:cNvSpPr>
          <p:nvPr>
            <p:ph sz="quarter" idx="2"/>
          </p:nvPr>
        </p:nvSpPr>
        <p:spPr>
          <a:xfrm>
            <a:off x="5357818" y="785794"/>
            <a:ext cx="3071834" cy="495999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it-IT" dirty="0" smtClean="0"/>
              <a:t>Sono tutte parole che usiamo per dire che un fatto è accaduto nel passato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Sono parole che usiamo è accaduto nel presente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Sono parole che usiamo per dire che un fato accadrà nel futuro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sp>
        <p:nvSpPr>
          <p:cNvPr id="26" name="Elaborazione alternativa 25"/>
          <p:cNvSpPr/>
          <p:nvPr/>
        </p:nvSpPr>
        <p:spPr>
          <a:xfrm>
            <a:off x="642910" y="2714620"/>
            <a:ext cx="3857652" cy="1000132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ORA,  ADESSO, IN QUESTO MOMENTO, OGGI</a:t>
            </a:r>
            <a:endParaRPr lang="it-IT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Elaborazione alternativa 26"/>
          <p:cNvSpPr/>
          <p:nvPr/>
        </p:nvSpPr>
        <p:spPr>
          <a:xfrm>
            <a:off x="571472" y="4286256"/>
            <a:ext cx="3929090" cy="1143008"/>
          </a:xfrm>
          <a:prstGeom prst="flowChartAlternateProcess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DOPO, POI, DOMANI, IN SEGUITO, TRA POCO, PIU’ TARDI, INFINE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435608" y="285728"/>
            <a:ext cx="7498080" cy="5962672"/>
          </a:xfrm>
        </p:spPr>
        <p:txBody>
          <a:bodyPr/>
          <a:lstStyle/>
          <a:p>
            <a:pPr>
              <a:buNone/>
            </a:pPr>
            <a:endParaRPr lang="it-IT" u="sng" dirty="0" smtClean="0"/>
          </a:p>
          <a:p>
            <a:pPr>
              <a:buNone/>
            </a:pPr>
            <a:r>
              <a:rPr lang="it-IT" sz="2400" u="sng" dirty="0" smtClean="0"/>
              <a:t>PRIMA </a:t>
            </a:r>
            <a:r>
              <a:rPr lang="it-IT" sz="2400" dirty="0" smtClean="0"/>
              <a:t>sono caduto</a:t>
            </a:r>
          </a:p>
          <a:p>
            <a:pPr>
              <a:buNone/>
            </a:pPr>
            <a:endParaRPr lang="it-IT" sz="2400" u="sng" dirty="0" smtClean="0"/>
          </a:p>
          <a:p>
            <a:pPr>
              <a:buNone/>
            </a:pPr>
            <a:endParaRPr lang="it-IT" sz="2400" u="sng" dirty="0" smtClean="0"/>
          </a:p>
          <a:p>
            <a:pPr>
              <a:buNone/>
            </a:pPr>
            <a:r>
              <a:rPr lang="it-IT" sz="2400" u="sng" dirty="0" smtClean="0"/>
              <a:t>IN QUESTO MOMENTO </a:t>
            </a:r>
            <a:r>
              <a:rPr lang="it-IT" sz="2400" dirty="0" smtClean="0"/>
              <a:t>sto mangiando</a:t>
            </a:r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dirty="0" smtClean="0"/>
          </a:p>
          <a:p>
            <a:pPr>
              <a:buNone/>
            </a:pPr>
            <a:endParaRPr lang="it-IT" sz="2400" u="sng" dirty="0" smtClean="0"/>
          </a:p>
          <a:p>
            <a:pPr>
              <a:buNone/>
            </a:pPr>
            <a:r>
              <a:rPr lang="it-IT" sz="2400" u="sng" dirty="0" smtClean="0"/>
              <a:t>DOMANI </a:t>
            </a:r>
            <a:r>
              <a:rPr lang="it-IT" sz="2400" dirty="0" smtClean="0"/>
              <a:t>andrò a scuola</a:t>
            </a:r>
            <a:endParaRPr lang="it-IT" sz="2400" u="sng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/>
          </a:p>
        </p:txBody>
      </p:sp>
      <p:pic>
        <p:nvPicPr>
          <p:cNvPr id="1026" name="Picture 2" descr="C:\Documents and Settings\Renata\Desktop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86314" y="2643182"/>
            <a:ext cx="3357572" cy="1571636"/>
          </a:xfrm>
          <a:prstGeom prst="rect">
            <a:avLst/>
          </a:prstGeom>
          <a:noFill/>
        </p:spPr>
      </p:pic>
      <p:pic>
        <p:nvPicPr>
          <p:cNvPr id="1027" name="Picture 3" descr="C:\Documents and Settings\Renata\Desktop\imgr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500043"/>
            <a:ext cx="3071834" cy="1571635"/>
          </a:xfrm>
          <a:prstGeom prst="rect">
            <a:avLst/>
          </a:prstGeom>
          <a:noFill/>
        </p:spPr>
      </p:pic>
      <p:pic>
        <p:nvPicPr>
          <p:cNvPr id="1028" name="Picture 4" descr="C:\Documents and Settings\Renata\Desktop\imgres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57752" y="4572008"/>
            <a:ext cx="3143272" cy="18954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Solstizio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zi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56</TotalTime>
  <Words>115</Words>
  <Application>Microsoft Office PowerPoint</Application>
  <PresentationFormat>Presentazione su schermo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Solstizio</vt:lpstr>
      <vt:lpstr>ISTITUTO COMPRENSIVO III PONTE – SICILIANO DI POMIGLIANO D’ARCO STORIA II E</vt:lpstr>
      <vt:lpstr>SUCCESSIONE</vt:lpstr>
      <vt:lpstr>Diapositiva 3</vt:lpstr>
      <vt:lpstr>Diapositiva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Renata</dc:creator>
  <cp:lastModifiedBy>Renata</cp:lastModifiedBy>
  <cp:revision>7</cp:revision>
  <dcterms:created xsi:type="dcterms:W3CDTF">2020-10-28T17:46:24Z</dcterms:created>
  <dcterms:modified xsi:type="dcterms:W3CDTF">2020-10-29T19:05:23Z</dcterms:modified>
</cp:coreProperties>
</file>