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7"/>
  </p:notesMasterIdLst>
  <p:sldIdLst>
    <p:sldId id="262" r:id="rId2"/>
    <p:sldId id="256" r:id="rId3"/>
    <p:sldId id="257" r:id="rId4"/>
    <p:sldId id="261" r:id="rId5"/>
    <p:sldId id="26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zo giordano" initials="vg" lastIdx="2" clrIdx="0">
    <p:extLst>
      <p:ext uri="{19B8F6BF-5375-455C-9EA6-DF929625EA0E}">
        <p15:presenceInfo xmlns:p15="http://schemas.microsoft.com/office/powerpoint/2012/main" userId="e19a4cf7edf4d3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AB177-D7E5-45A6-A1EC-64A563605F21}" v="14" dt="2020-10-18T12:56:15.593"/>
    <p1510:client id="{B48C03BD-3126-44A2-A69F-60EC06A046A8}" v="777" dt="2020-10-17T16:38:13.885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B48C03BD-3126-44A2-A69F-60EC06A046A8}"/>
    <pc:docChg chg="undo custSel mod addSld delSld modSld sldOrd">
      <pc:chgData name="vincenzo giordano" userId="e19a4cf7edf4d346" providerId="LiveId" clId="{B48C03BD-3126-44A2-A69F-60EC06A046A8}" dt="2020-10-17T16:38:26.511" v="2603" actId="14100"/>
      <pc:docMkLst>
        <pc:docMk/>
      </pc:docMkLst>
      <pc:sldChg chg="addSp delSp modSp new mod setBg modClrScheme delAnim modAnim chgLayout">
        <pc:chgData name="vincenzo giordano" userId="e19a4cf7edf4d346" providerId="LiveId" clId="{B48C03BD-3126-44A2-A69F-60EC06A046A8}" dt="2020-10-17T15:01:36.364" v="1156" actId="14100"/>
        <pc:sldMkLst>
          <pc:docMk/>
          <pc:sldMk cId="913041837" sldId="256"/>
        </pc:sldMkLst>
        <pc:spChg chg="del mod ord">
          <ac:chgData name="vincenzo giordano" userId="e19a4cf7edf4d346" providerId="LiveId" clId="{B48C03BD-3126-44A2-A69F-60EC06A046A8}" dt="2020-10-15T08:52:28.959" v="1" actId="700"/>
          <ac:spMkLst>
            <pc:docMk/>
            <pc:sldMk cId="913041837" sldId="256"/>
            <ac:spMk id="2" creationId="{F7754913-F764-4A9E-9CB2-E851DE6EFF11}"/>
          </ac:spMkLst>
        </pc:spChg>
        <pc:spChg chg="del">
          <ac:chgData name="vincenzo giordano" userId="e19a4cf7edf4d346" providerId="LiveId" clId="{B48C03BD-3126-44A2-A69F-60EC06A046A8}" dt="2020-10-15T08:52:28.959" v="1" actId="700"/>
          <ac:spMkLst>
            <pc:docMk/>
            <pc:sldMk cId="913041837" sldId="256"/>
            <ac:spMk id="3" creationId="{51674A9E-4866-4AC9-969F-11341FCB6182}"/>
          </ac:spMkLst>
        </pc:spChg>
        <pc:spChg chg="add del mod ord">
          <ac:chgData name="vincenzo giordano" userId="e19a4cf7edf4d346" providerId="LiveId" clId="{B48C03BD-3126-44A2-A69F-60EC06A046A8}" dt="2020-10-15T09:41:58.301" v="60" actId="21"/>
          <ac:spMkLst>
            <pc:docMk/>
            <pc:sldMk cId="913041837" sldId="256"/>
            <ac:spMk id="4" creationId="{8DDDA65F-9EAD-4C79-A13B-B874B6C5F89E}"/>
          </ac:spMkLst>
        </pc:spChg>
        <pc:spChg chg="add mod">
          <ac:chgData name="vincenzo giordano" userId="e19a4cf7edf4d346" providerId="LiveId" clId="{B48C03BD-3126-44A2-A69F-60EC06A046A8}" dt="2020-10-17T15:00:14.363" v="1146" actId="20577"/>
          <ac:spMkLst>
            <pc:docMk/>
            <pc:sldMk cId="913041837" sldId="256"/>
            <ac:spMk id="5" creationId="{0243CCC3-2AAF-48F8-A317-912E1B128C5C}"/>
          </ac:spMkLst>
        </pc:spChg>
        <pc:spChg chg="add del mod">
          <ac:chgData name="vincenzo giordano" userId="e19a4cf7edf4d346" providerId="LiveId" clId="{B48C03BD-3126-44A2-A69F-60EC06A046A8}" dt="2020-10-15T09:42:03.314" v="61" actId="700"/>
          <ac:spMkLst>
            <pc:docMk/>
            <pc:sldMk cId="913041837" sldId="256"/>
            <ac:spMk id="7" creationId="{65409911-A7A4-4AE4-B211-A1653623B9EE}"/>
          </ac:spMkLst>
        </pc:spChg>
        <pc:spChg chg="add mod">
          <ac:chgData name="vincenzo giordano" userId="e19a4cf7edf4d346" providerId="LiveId" clId="{B48C03BD-3126-44A2-A69F-60EC06A046A8}" dt="2020-10-17T15:01:36.364" v="1156" actId="14100"/>
          <ac:spMkLst>
            <pc:docMk/>
            <pc:sldMk cId="913041837" sldId="256"/>
            <ac:spMk id="14" creationId="{FAEDEFEC-B0FF-40E7-995D-2F1EB0AF6394}"/>
          </ac:spMkLst>
        </pc:spChg>
        <pc:picChg chg="add mod">
          <ac:chgData name="vincenzo giordano" userId="e19a4cf7edf4d346" providerId="LiveId" clId="{B48C03BD-3126-44A2-A69F-60EC06A046A8}" dt="2020-10-15T16:34:36.467" v="290" actId="14100"/>
          <ac:picMkLst>
            <pc:docMk/>
            <pc:sldMk cId="913041837" sldId="256"/>
            <ac:picMk id="2" creationId="{BF832631-186E-4222-98F2-98828ACA981D}"/>
          </ac:picMkLst>
        </pc:picChg>
        <pc:picChg chg="add mod">
          <ac:chgData name="vincenzo giordano" userId="e19a4cf7edf4d346" providerId="LiveId" clId="{B48C03BD-3126-44A2-A69F-60EC06A046A8}" dt="2020-10-15T16:34:42.947" v="291" actId="14100"/>
          <ac:picMkLst>
            <pc:docMk/>
            <pc:sldMk cId="913041837" sldId="256"/>
            <ac:picMk id="3" creationId="{40438685-5B9C-4B29-96F4-41CE7D3908CA}"/>
          </ac:picMkLst>
        </pc:picChg>
        <pc:picChg chg="del mod">
          <ac:chgData name="vincenzo giordano" userId="e19a4cf7edf4d346" providerId="LiveId" clId="{B48C03BD-3126-44A2-A69F-60EC06A046A8}" dt="2020-10-17T10:28:15.298" v="912" actId="21"/>
          <ac:picMkLst>
            <pc:docMk/>
            <pc:sldMk cId="913041837" sldId="256"/>
            <ac:picMk id="4" creationId="{61CD1D90-7F1E-461E-8FCC-76CEAFC57E63}"/>
          </ac:picMkLst>
        </pc:picChg>
        <pc:picChg chg="add mod">
          <ac:chgData name="vincenzo giordano" userId="e19a4cf7edf4d346" providerId="LiveId" clId="{B48C03BD-3126-44A2-A69F-60EC06A046A8}" dt="2020-10-17T14:59:02.083" v="1111" actId="1076"/>
          <ac:picMkLst>
            <pc:docMk/>
            <pc:sldMk cId="913041837" sldId="256"/>
            <ac:picMk id="4" creationId="{D4F1B4E2-F89A-4B2E-94A4-602ED37452CC}"/>
          </ac:picMkLst>
        </pc:picChg>
        <pc:picChg chg="del mod">
          <ac:chgData name="vincenzo giordano" userId="e19a4cf7edf4d346" providerId="LiveId" clId="{B48C03BD-3126-44A2-A69F-60EC06A046A8}" dt="2020-10-17T10:38:27.049" v="914" actId="21"/>
          <ac:picMkLst>
            <pc:docMk/>
            <pc:sldMk cId="913041837" sldId="256"/>
            <ac:picMk id="5" creationId="{95FB8338-9620-4269-8AD7-8F91DFAF7D86}"/>
          </ac:picMkLst>
        </pc:picChg>
        <pc:picChg chg="add del mod">
          <ac:chgData name="vincenzo giordano" userId="e19a4cf7edf4d346" providerId="LiveId" clId="{B48C03BD-3126-44A2-A69F-60EC06A046A8}" dt="2020-10-15T16:34:09.541" v="286" actId="478"/>
          <ac:picMkLst>
            <pc:docMk/>
            <pc:sldMk cId="913041837" sldId="256"/>
            <ac:picMk id="6" creationId="{7E394D00-8090-425F-BF76-3E3553927FB4}"/>
          </ac:picMkLst>
        </pc:picChg>
        <pc:picChg chg="add del mod">
          <ac:chgData name="vincenzo giordano" userId="e19a4cf7edf4d346" providerId="LiveId" clId="{B48C03BD-3126-44A2-A69F-60EC06A046A8}" dt="2020-10-15T09:49:52.563" v="78" actId="478"/>
          <ac:picMkLst>
            <pc:docMk/>
            <pc:sldMk cId="913041837" sldId="256"/>
            <ac:picMk id="9" creationId="{E1CE981A-EE34-42E7-A44E-9B6EEB8233A7}"/>
          </ac:picMkLst>
        </pc:picChg>
        <pc:picChg chg="add del mod">
          <ac:chgData name="vincenzo giordano" userId="e19a4cf7edf4d346" providerId="LiveId" clId="{B48C03BD-3126-44A2-A69F-60EC06A046A8}" dt="2020-10-15T09:53:28.882" v="88" actId="478"/>
          <ac:picMkLst>
            <pc:docMk/>
            <pc:sldMk cId="913041837" sldId="256"/>
            <ac:picMk id="11" creationId="{D5188017-30A7-4B10-A8D2-DD84A13F9E15}"/>
          </ac:picMkLst>
        </pc:picChg>
        <pc:picChg chg="add mod">
          <ac:chgData name="vincenzo giordano" userId="e19a4cf7edf4d346" providerId="LiveId" clId="{B48C03BD-3126-44A2-A69F-60EC06A046A8}" dt="2020-10-17T15:01:32.941" v="1155" actId="1076"/>
          <ac:picMkLst>
            <pc:docMk/>
            <pc:sldMk cId="913041837" sldId="256"/>
            <ac:picMk id="13" creationId="{7B6734F2-5EEE-409F-9057-94AC6B0416FC}"/>
          </ac:picMkLst>
        </pc:picChg>
      </pc:sldChg>
      <pc:sldChg chg="addSp delSp modSp new mod setBg">
        <pc:chgData name="vincenzo giordano" userId="e19a4cf7edf4d346" providerId="LiveId" clId="{B48C03BD-3126-44A2-A69F-60EC06A046A8}" dt="2020-10-17T15:19:37.557" v="1348" actId="14100"/>
        <pc:sldMkLst>
          <pc:docMk/>
          <pc:sldMk cId="84683655" sldId="257"/>
        </pc:sldMkLst>
        <pc:spChg chg="add del mod">
          <ac:chgData name="vincenzo giordano" userId="e19a4cf7edf4d346" providerId="LiveId" clId="{B48C03BD-3126-44A2-A69F-60EC06A046A8}" dt="2020-10-17T15:17:36.423" v="1337" actId="478"/>
          <ac:spMkLst>
            <pc:docMk/>
            <pc:sldMk cId="84683655" sldId="257"/>
            <ac:spMk id="2" creationId="{3E93777F-442E-48FF-A5DF-A38697BCB74F}"/>
          </ac:spMkLst>
        </pc:spChg>
        <pc:spChg chg="add mod">
          <ac:chgData name="vincenzo giordano" userId="e19a4cf7edf4d346" providerId="LiveId" clId="{B48C03BD-3126-44A2-A69F-60EC06A046A8}" dt="2020-10-17T15:19:37.557" v="1348" actId="14100"/>
          <ac:spMkLst>
            <pc:docMk/>
            <pc:sldMk cId="84683655" sldId="257"/>
            <ac:spMk id="4" creationId="{3801CE96-F1FD-4798-AE13-9DE378D07897}"/>
          </ac:spMkLst>
        </pc:spChg>
        <pc:spChg chg="add mod">
          <ac:chgData name="vincenzo giordano" userId="e19a4cf7edf4d346" providerId="LiveId" clId="{B48C03BD-3126-44A2-A69F-60EC06A046A8}" dt="2020-10-17T15:19:34.433" v="1347" actId="14100"/>
          <ac:spMkLst>
            <pc:docMk/>
            <pc:sldMk cId="84683655" sldId="257"/>
            <ac:spMk id="6" creationId="{7881B71D-BE5C-4FB5-AF51-EF2BF187F9B7}"/>
          </ac:spMkLst>
        </pc:spChg>
        <pc:picChg chg="add mod">
          <ac:chgData name="vincenzo giordano" userId="e19a4cf7edf4d346" providerId="LiveId" clId="{B48C03BD-3126-44A2-A69F-60EC06A046A8}" dt="2020-10-17T15:11:10.732" v="1157" actId="1076"/>
          <ac:picMkLst>
            <pc:docMk/>
            <pc:sldMk cId="84683655" sldId="257"/>
            <ac:picMk id="3" creationId="{819714AC-C3FE-4B09-8CCA-13C121B2E102}"/>
          </ac:picMkLst>
        </pc:picChg>
        <pc:picChg chg="add mod">
          <ac:chgData name="vincenzo giordano" userId="e19a4cf7edf4d346" providerId="LiveId" clId="{B48C03BD-3126-44A2-A69F-60EC06A046A8}" dt="2020-10-17T15:19:28.446" v="1345" actId="1076"/>
          <ac:picMkLst>
            <pc:docMk/>
            <pc:sldMk cId="84683655" sldId="257"/>
            <ac:picMk id="5" creationId="{362DB554-6886-449A-BEC2-13F007E03E30}"/>
          </ac:picMkLst>
        </pc:picChg>
      </pc:sldChg>
      <pc:sldChg chg="addSp delSp modSp new del mod ord setBg modClrScheme chgLayout">
        <pc:chgData name="vincenzo giordano" userId="e19a4cf7edf4d346" providerId="LiveId" clId="{B48C03BD-3126-44A2-A69F-60EC06A046A8}" dt="2020-10-17T15:20:16.204" v="1349" actId="2696"/>
        <pc:sldMkLst>
          <pc:docMk/>
          <pc:sldMk cId="4015977600" sldId="258"/>
        </pc:sldMkLst>
        <pc:spChg chg="add del mod">
          <ac:chgData name="vincenzo giordano" userId="e19a4cf7edf4d346" providerId="LiveId" clId="{B48C03BD-3126-44A2-A69F-60EC06A046A8}" dt="2020-10-15T16:33:14.336" v="281" actId="700"/>
          <ac:spMkLst>
            <pc:docMk/>
            <pc:sldMk cId="4015977600" sldId="258"/>
            <ac:spMk id="2" creationId="{766724A7-4BE9-4923-AAA8-DC7349BAA57F}"/>
          </ac:spMkLst>
        </pc:spChg>
        <pc:spChg chg="add del mod">
          <ac:chgData name="vincenzo giordano" userId="e19a4cf7edf4d346" providerId="LiveId" clId="{B48C03BD-3126-44A2-A69F-60EC06A046A8}" dt="2020-10-15T16:33:14.336" v="281" actId="700"/>
          <ac:spMkLst>
            <pc:docMk/>
            <pc:sldMk cId="4015977600" sldId="258"/>
            <ac:spMk id="3" creationId="{837495D6-5BE8-4CC5-8DCE-C3EDB1A3EDE9}"/>
          </ac:spMkLst>
        </pc:spChg>
        <pc:spChg chg="add del mod">
          <ac:chgData name="vincenzo giordano" userId="e19a4cf7edf4d346" providerId="LiveId" clId="{B48C03BD-3126-44A2-A69F-60EC06A046A8}" dt="2020-10-15T16:36:31.632" v="295" actId="478"/>
          <ac:spMkLst>
            <pc:docMk/>
            <pc:sldMk cId="4015977600" sldId="258"/>
            <ac:spMk id="8" creationId="{8CA68F8D-C436-451D-9506-92974ED31496}"/>
          </ac:spMkLst>
        </pc:spChg>
        <pc:spChg chg="add mod">
          <ac:chgData name="vincenzo giordano" userId="e19a4cf7edf4d346" providerId="LiveId" clId="{B48C03BD-3126-44A2-A69F-60EC06A046A8}" dt="2020-10-17T14:14:40.223" v="1089" actId="14100"/>
          <ac:spMkLst>
            <pc:docMk/>
            <pc:sldMk cId="4015977600" sldId="258"/>
            <ac:spMk id="11" creationId="{2DFF639B-BC61-4AB1-8D97-34BFB5AA6050}"/>
          </ac:spMkLst>
        </pc:spChg>
        <pc:spChg chg="add mod">
          <ac:chgData name="vincenzo giordano" userId="e19a4cf7edf4d346" providerId="LiveId" clId="{B48C03BD-3126-44A2-A69F-60EC06A046A8}" dt="2020-10-17T14:17:18.540" v="1095" actId="207"/>
          <ac:spMkLst>
            <pc:docMk/>
            <pc:sldMk cId="4015977600" sldId="258"/>
            <ac:spMk id="12" creationId="{3D993E75-639E-4E98-881A-0B3FA11C8161}"/>
          </ac:spMkLst>
        </pc:spChg>
        <pc:spChg chg="add mod">
          <ac:chgData name="vincenzo giordano" userId="e19a4cf7edf4d346" providerId="LiveId" clId="{B48C03BD-3126-44A2-A69F-60EC06A046A8}" dt="2020-10-17T14:22:02.758" v="1099" actId="207"/>
          <ac:spMkLst>
            <pc:docMk/>
            <pc:sldMk cId="4015977600" sldId="258"/>
            <ac:spMk id="13" creationId="{F10606DB-E3A5-47A8-954B-80C7C9C37ED6}"/>
          </ac:spMkLst>
        </pc:spChg>
        <pc:picChg chg="add del mod">
          <ac:chgData name="vincenzo giordano" userId="e19a4cf7edf4d346" providerId="LiveId" clId="{B48C03BD-3126-44A2-A69F-60EC06A046A8}" dt="2020-10-15T16:34:16.984" v="287" actId="21"/>
          <ac:picMkLst>
            <pc:docMk/>
            <pc:sldMk cId="4015977600" sldId="258"/>
            <ac:picMk id="5" creationId="{5106D85C-CD2E-462F-8CF9-5FFB67B69489}"/>
          </ac:picMkLst>
        </pc:picChg>
        <pc:picChg chg="add del mod">
          <ac:chgData name="vincenzo giordano" userId="e19a4cf7edf4d346" providerId="LiveId" clId="{B48C03BD-3126-44A2-A69F-60EC06A046A8}" dt="2020-10-15T16:36:31.632" v="295" actId="478"/>
          <ac:picMkLst>
            <pc:docMk/>
            <pc:sldMk cId="4015977600" sldId="258"/>
            <ac:picMk id="7" creationId="{2A4FD788-F4BA-425D-B10E-4A8DA0CA9D5C}"/>
          </ac:picMkLst>
        </pc:picChg>
        <pc:picChg chg="add mod">
          <ac:chgData name="vincenzo giordano" userId="e19a4cf7edf4d346" providerId="LiveId" clId="{B48C03BD-3126-44A2-A69F-60EC06A046A8}" dt="2020-10-15T16:55:11.550" v="414" actId="1076"/>
          <ac:picMkLst>
            <pc:docMk/>
            <pc:sldMk cId="4015977600" sldId="258"/>
            <ac:picMk id="10" creationId="{B518D065-395C-4454-A04F-9646C8053030}"/>
          </ac:picMkLst>
        </pc:picChg>
      </pc:sldChg>
      <pc:sldChg chg="addSp modSp new mod ord setBg addCm delCm modCm">
        <pc:chgData name="vincenzo giordano" userId="e19a4cf7edf4d346" providerId="LiveId" clId="{B48C03BD-3126-44A2-A69F-60EC06A046A8}" dt="2020-10-17T10:21:20.645" v="910" actId="1076"/>
        <pc:sldMkLst>
          <pc:docMk/>
          <pc:sldMk cId="1267737020" sldId="259"/>
        </pc:sldMkLst>
        <pc:spChg chg="add mod ord">
          <ac:chgData name="vincenzo giordano" userId="e19a4cf7edf4d346" providerId="LiveId" clId="{B48C03BD-3126-44A2-A69F-60EC06A046A8}" dt="2020-10-17T10:21:20.645" v="910" actId="1076"/>
          <ac:spMkLst>
            <pc:docMk/>
            <pc:sldMk cId="1267737020" sldId="259"/>
            <ac:spMk id="2" creationId="{6FF69592-6E5A-49D2-8719-DD36260E34E2}"/>
          </ac:spMkLst>
        </pc:spChg>
        <pc:spChg chg="add">
          <ac:chgData name="vincenzo giordano" userId="e19a4cf7edf4d346" providerId="LiveId" clId="{B48C03BD-3126-44A2-A69F-60EC06A046A8}" dt="2020-10-17T06:31:32.826" v="638" actId="26606"/>
          <ac:spMkLst>
            <pc:docMk/>
            <pc:sldMk cId="1267737020" sldId="259"/>
            <ac:spMk id="8" creationId="{B670DBD5-770C-4383-9F54-5B86E86BD5BB}"/>
          </ac:spMkLst>
        </pc:spChg>
        <pc:picChg chg="add mod">
          <ac:chgData name="vincenzo giordano" userId="e19a4cf7edf4d346" providerId="LiveId" clId="{B48C03BD-3126-44A2-A69F-60EC06A046A8}" dt="2020-10-17T06:32:30.651" v="646" actId="14100"/>
          <ac:picMkLst>
            <pc:docMk/>
            <pc:sldMk cId="1267737020" sldId="259"/>
            <ac:picMk id="3" creationId="{D72B34DC-85F7-4ADA-8428-DCE417B38E05}"/>
          </ac:picMkLst>
        </pc:picChg>
      </pc:sldChg>
      <pc:sldChg chg="addSp delSp modSp new del mod setBg modClrScheme chgLayout">
        <pc:chgData name="vincenzo giordano" userId="e19a4cf7edf4d346" providerId="LiveId" clId="{B48C03BD-3126-44A2-A69F-60EC06A046A8}" dt="2020-10-17T16:37:52.961" v="2599" actId="2696"/>
        <pc:sldMkLst>
          <pc:docMk/>
          <pc:sldMk cId="4198144854" sldId="260"/>
        </pc:sldMkLst>
        <pc:spChg chg="add mod">
          <ac:chgData name="vincenzo giordano" userId="e19a4cf7edf4d346" providerId="LiveId" clId="{B48C03BD-3126-44A2-A69F-60EC06A046A8}" dt="2020-10-17T16:28:52.431" v="2545" actId="207"/>
          <ac:spMkLst>
            <pc:docMk/>
            <pc:sldMk cId="4198144854" sldId="260"/>
            <ac:spMk id="2" creationId="{C5C99A49-2C25-4955-BB95-D319853C4FE2}"/>
          </ac:spMkLst>
        </pc:spChg>
        <pc:spChg chg="add del">
          <ac:chgData name="vincenzo giordano" userId="e19a4cf7edf4d346" providerId="LiveId" clId="{B48C03BD-3126-44A2-A69F-60EC06A046A8}" dt="2020-10-17T15:31:06.579" v="1395" actId="11529"/>
          <ac:spMkLst>
            <pc:docMk/>
            <pc:sldMk cId="4198144854" sldId="260"/>
            <ac:spMk id="3" creationId="{0B4D39EA-ABD3-4402-A82B-03E9A46495F8}"/>
          </ac:spMkLst>
        </pc:spChg>
        <pc:spChg chg="add del mod">
          <ac:chgData name="vincenzo giordano" userId="e19a4cf7edf4d346" providerId="LiveId" clId="{B48C03BD-3126-44A2-A69F-60EC06A046A8}" dt="2020-10-17T16:25:19.985" v="2449" actId="478"/>
          <ac:spMkLst>
            <pc:docMk/>
            <pc:sldMk cId="4198144854" sldId="260"/>
            <ac:spMk id="7" creationId="{8A2C736C-E7DC-4B26-A34B-CCB80226DC93}"/>
          </ac:spMkLst>
        </pc:spChg>
        <pc:graphicFrameChg chg="add del mod modGraphic">
          <ac:chgData name="vincenzo giordano" userId="e19a4cf7edf4d346" providerId="LiveId" clId="{B48C03BD-3126-44A2-A69F-60EC06A046A8}" dt="2020-10-17T16:13:13.786" v="2104" actId="478"/>
          <ac:graphicFrameMkLst>
            <pc:docMk/>
            <pc:sldMk cId="4198144854" sldId="260"/>
            <ac:graphicFrameMk id="6" creationId="{7763B54C-BA0F-4E41-8685-CDF5D2B55EC6}"/>
          </ac:graphicFrameMkLst>
        </pc:graphicFrameChg>
        <pc:graphicFrameChg chg="add del mod modGraphic">
          <ac:chgData name="vincenzo giordano" userId="e19a4cf7edf4d346" providerId="LiveId" clId="{B48C03BD-3126-44A2-A69F-60EC06A046A8}" dt="2020-10-17T16:13:43.797" v="2108" actId="478"/>
          <ac:graphicFrameMkLst>
            <pc:docMk/>
            <pc:sldMk cId="4198144854" sldId="260"/>
            <ac:graphicFrameMk id="8" creationId="{6E32B994-4DC9-4263-9F11-047AE5C2102A}"/>
          </ac:graphicFrameMkLst>
        </pc:graphicFrameChg>
        <pc:graphicFrameChg chg="add mod modGraphic">
          <ac:chgData name="vincenzo giordano" userId="e19a4cf7edf4d346" providerId="LiveId" clId="{B48C03BD-3126-44A2-A69F-60EC06A046A8}" dt="2020-10-17T16:31:49.525" v="2592" actId="20577"/>
          <ac:graphicFrameMkLst>
            <pc:docMk/>
            <pc:sldMk cId="4198144854" sldId="260"/>
            <ac:graphicFrameMk id="9" creationId="{27B97C17-72C7-4ECE-8619-D92C379F1207}"/>
          </ac:graphicFrameMkLst>
        </pc:graphicFrameChg>
        <pc:cxnChg chg="add mod">
          <ac:chgData name="vincenzo giordano" userId="e19a4cf7edf4d346" providerId="LiveId" clId="{B48C03BD-3126-44A2-A69F-60EC06A046A8}" dt="2020-10-17T16:30:05.595" v="2589" actId="1076"/>
          <ac:cxnSpMkLst>
            <pc:docMk/>
            <pc:sldMk cId="4198144854" sldId="260"/>
            <ac:cxnSpMk id="11" creationId="{3F580049-85BA-46CE-A54A-73E90B0032B5}"/>
          </ac:cxnSpMkLst>
        </pc:cxnChg>
        <pc:cxnChg chg="add mod">
          <ac:chgData name="vincenzo giordano" userId="e19a4cf7edf4d346" providerId="LiveId" clId="{B48C03BD-3126-44A2-A69F-60EC06A046A8}" dt="2020-10-17T16:30:01.489" v="2588" actId="1076"/>
          <ac:cxnSpMkLst>
            <pc:docMk/>
            <pc:sldMk cId="4198144854" sldId="260"/>
            <ac:cxnSpMk id="12" creationId="{3CB08E7D-2874-47DA-B534-97C238945A8F}"/>
          </ac:cxnSpMkLst>
        </pc:cxnChg>
        <pc:cxnChg chg="add mod">
          <ac:chgData name="vincenzo giordano" userId="e19a4cf7edf4d346" providerId="LiveId" clId="{B48C03BD-3126-44A2-A69F-60EC06A046A8}" dt="2020-10-17T16:29:56.536" v="2587" actId="1076"/>
          <ac:cxnSpMkLst>
            <pc:docMk/>
            <pc:sldMk cId="4198144854" sldId="260"/>
            <ac:cxnSpMk id="13" creationId="{0B9010EA-73D5-4A1D-A033-8A9301C9BCD6}"/>
          </ac:cxnSpMkLst>
        </pc:cxnChg>
        <pc:cxnChg chg="add mod">
          <ac:chgData name="vincenzo giordano" userId="e19a4cf7edf4d346" providerId="LiveId" clId="{B48C03BD-3126-44A2-A69F-60EC06A046A8}" dt="2020-10-17T16:29:50.735" v="2586" actId="1076"/>
          <ac:cxnSpMkLst>
            <pc:docMk/>
            <pc:sldMk cId="4198144854" sldId="260"/>
            <ac:cxnSpMk id="14" creationId="{7352E39F-A11F-4D59-AD77-FB00B52C2885}"/>
          </ac:cxnSpMkLst>
        </pc:cxnChg>
        <pc:cxnChg chg="add mod">
          <ac:chgData name="vincenzo giordano" userId="e19a4cf7edf4d346" providerId="LiveId" clId="{B48C03BD-3126-44A2-A69F-60EC06A046A8}" dt="2020-10-17T16:29:41.558" v="2584" actId="1076"/>
          <ac:cxnSpMkLst>
            <pc:docMk/>
            <pc:sldMk cId="4198144854" sldId="260"/>
            <ac:cxnSpMk id="15" creationId="{E22D22F3-6AB8-4252-9FB1-B7AC081EE480}"/>
          </ac:cxnSpMkLst>
        </pc:cxnChg>
        <pc:cxnChg chg="add mod">
          <ac:chgData name="vincenzo giordano" userId="e19a4cf7edf4d346" providerId="LiveId" clId="{B48C03BD-3126-44A2-A69F-60EC06A046A8}" dt="2020-10-17T16:29:17.124" v="2555" actId="1076"/>
          <ac:cxnSpMkLst>
            <pc:docMk/>
            <pc:sldMk cId="4198144854" sldId="260"/>
            <ac:cxnSpMk id="16" creationId="{2C1341A5-40D5-4185-A117-90F06FDEC8D3}"/>
          </ac:cxnSpMkLst>
        </pc:cxnChg>
      </pc:sldChg>
      <pc:sldChg chg="delSp new del mod modClrScheme chgLayout">
        <pc:chgData name="vincenzo giordano" userId="e19a4cf7edf4d346" providerId="LiveId" clId="{B48C03BD-3126-44A2-A69F-60EC06A046A8}" dt="2020-10-17T16:36:17.024" v="2595" actId="2696"/>
        <pc:sldMkLst>
          <pc:docMk/>
          <pc:sldMk cId="24660339" sldId="261"/>
        </pc:sldMkLst>
        <pc:spChg chg="del">
          <ac:chgData name="vincenzo giordano" userId="e19a4cf7edf4d346" providerId="LiveId" clId="{B48C03BD-3126-44A2-A69F-60EC06A046A8}" dt="2020-10-17T16:35:20.882" v="2594" actId="700"/>
          <ac:spMkLst>
            <pc:docMk/>
            <pc:sldMk cId="24660339" sldId="261"/>
            <ac:spMk id="2" creationId="{25C585CC-0A12-4BC4-A9D0-826292CC8345}"/>
          </ac:spMkLst>
        </pc:spChg>
      </pc:sldChg>
      <pc:sldChg chg="addSp delSp modSp new mod setBg modClrScheme chgLayout">
        <pc:chgData name="vincenzo giordano" userId="e19a4cf7edf4d346" providerId="LiveId" clId="{B48C03BD-3126-44A2-A69F-60EC06A046A8}" dt="2020-10-17T16:38:26.511" v="2603" actId="14100"/>
        <pc:sldMkLst>
          <pc:docMk/>
          <pc:sldMk cId="1401686958" sldId="261"/>
        </pc:sldMkLst>
        <pc:spChg chg="del">
          <ac:chgData name="vincenzo giordano" userId="e19a4cf7edf4d346" providerId="LiveId" clId="{B48C03BD-3126-44A2-A69F-60EC06A046A8}" dt="2020-10-17T16:37:09.723" v="2597" actId="700"/>
          <ac:spMkLst>
            <pc:docMk/>
            <pc:sldMk cId="1401686958" sldId="261"/>
            <ac:spMk id="2" creationId="{57A4BA48-3B16-4787-8A00-DE39D11F67AD}"/>
          </ac:spMkLst>
        </pc:spChg>
        <pc:picChg chg="add mod">
          <ac:chgData name="vincenzo giordano" userId="e19a4cf7edf4d346" providerId="LiveId" clId="{B48C03BD-3126-44A2-A69F-60EC06A046A8}" dt="2020-10-17T16:38:26.511" v="2603" actId="14100"/>
          <ac:picMkLst>
            <pc:docMk/>
            <pc:sldMk cId="1401686958" sldId="261"/>
            <ac:picMk id="4" creationId="{DFB9E563-F08E-4771-B8F1-FE77C4D419B9}"/>
          </ac:picMkLst>
        </pc:picChg>
      </pc:sldChg>
    </pc:docChg>
  </pc:docChgLst>
  <pc:docChgLst>
    <pc:chgData name="vincenzo giordano" userId="e19a4cf7edf4d346" providerId="LiveId" clId="{AA9AB177-D7E5-45A6-A1EC-64A563605F21}"/>
    <pc:docChg chg="undo custSel modSld">
      <pc:chgData name="vincenzo giordano" userId="e19a4cf7edf4d346" providerId="LiveId" clId="{AA9AB177-D7E5-45A6-A1EC-64A563605F21}" dt="2020-10-18T13:24:06.682" v="1827" actId="20577"/>
      <pc:docMkLst>
        <pc:docMk/>
      </pc:docMkLst>
      <pc:sldChg chg="modSp mod">
        <pc:chgData name="vincenzo giordano" userId="e19a4cf7edf4d346" providerId="LiveId" clId="{AA9AB177-D7E5-45A6-A1EC-64A563605F21}" dt="2020-10-18T10:42:42.798" v="1227" actId="14100"/>
        <pc:sldMkLst>
          <pc:docMk/>
          <pc:sldMk cId="913041837" sldId="256"/>
        </pc:sldMkLst>
        <pc:spChg chg="mod">
          <ac:chgData name="vincenzo giordano" userId="e19a4cf7edf4d346" providerId="LiveId" clId="{AA9AB177-D7E5-45A6-A1EC-64A563605F21}" dt="2020-10-18T10:42:42.798" v="1227" actId="14100"/>
          <ac:spMkLst>
            <pc:docMk/>
            <pc:sldMk cId="913041837" sldId="256"/>
            <ac:spMk id="14" creationId="{FAEDEFEC-B0FF-40E7-995D-2F1EB0AF6394}"/>
          </ac:spMkLst>
        </pc:spChg>
        <pc:picChg chg="mod">
          <ac:chgData name="vincenzo giordano" userId="e19a4cf7edf4d346" providerId="LiveId" clId="{AA9AB177-D7E5-45A6-A1EC-64A563605F21}" dt="2020-10-18T08:53:30.340" v="124" actId="1076"/>
          <ac:picMkLst>
            <pc:docMk/>
            <pc:sldMk cId="913041837" sldId="256"/>
            <ac:picMk id="13" creationId="{7B6734F2-5EEE-409F-9057-94AC6B0416FC}"/>
          </ac:picMkLst>
        </pc:picChg>
      </pc:sldChg>
      <pc:sldChg chg="addSp delSp modSp mod">
        <pc:chgData name="vincenzo giordano" userId="e19a4cf7edf4d346" providerId="LiveId" clId="{AA9AB177-D7E5-45A6-A1EC-64A563605F21}" dt="2020-10-18T09:59:58.277" v="1191" actId="14100"/>
        <pc:sldMkLst>
          <pc:docMk/>
          <pc:sldMk cId="84683655" sldId="257"/>
        </pc:sldMkLst>
        <pc:spChg chg="add mod">
          <ac:chgData name="vincenzo giordano" userId="e19a4cf7edf4d346" providerId="LiveId" clId="{AA9AB177-D7E5-45A6-A1EC-64A563605F21}" dt="2020-10-18T09:59:43.416" v="1190" actId="20577"/>
          <ac:spMkLst>
            <pc:docMk/>
            <pc:sldMk cId="84683655" sldId="257"/>
            <ac:spMk id="2" creationId="{92C83300-BD95-4C92-9A40-5D7DA9203DFE}"/>
          </ac:spMkLst>
        </pc:spChg>
        <pc:spChg chg="mod">
          <ac:chgData name="vincenzo giordano" userId="e19a4cf7edf4d346" providerId="LiveId" clId="{AA9AB177-D7E5-45A6-A1EC-64A563605F21}" dt="2020-10-18T09:08:41.515" v="217" actId="14100"/>
          <ac:spMkLst>
            <pc:docMk/>
            <pc:sldMk cId="84683655" sldId="257"/>
            <ac:spMk id="4" creationId="{3801CE96-F1FD-4798-AE13-9DE378D07897}"/>
          </ac:spMkLst>
        </pc:spChg>
        <pc:spChg chg="mod">
          <ac:chgData name="vincenzo giordano" userId="e19a4cf7edf4d346" providerId="LiveId" clId="{AA9AB177-D7E5-45A6-A1EC-64A563605F21}" dt="2020-10-18T09:46:18.864" v="991" actId="113"/>
          <ac:spMkLst>
            <pc:docMk/>
            <pc:sldMk cId="84683655" sldId="257"/>
            <ac:spMk id="6" creationId="{7881B71D-BE5C-4FB5-AF51-EF2BF187F9B7}"/>
          </ac:spMkLst>
        </pc:spChg>
        <pc:spChg chg="add del">
          <ac:chgData name="vincenzo giordano" userId="e19a4cf7edf4d346" providerId="LiveId" clId="{AA9AB177-D7E5-45A6-A1EC-64A563605F21}" dt="2020-10-18T09:46:46.120" v="993" actId="478"/>
          <ac:spMkLst>
            <pc:docMk/>
            <pc:sldMk cId="84683655" sldId="257"/>
            <ac:spMk id="7" creationId="{74AF9E2E-F5CB-4DE3-A565-E9752E8148C5}"/>
          </ac:spMkLst>
        </pc:spChg>
        <pc:spChg chg="add mod">
          <ac:chgData name="vincenzo giordano" userId="e19a4cf7edf4d346" providerId="LiveId" clId="{AA9AB177-D7E5-45A6-A1EC-64A563605F21}" dt="2020-10-18T09:59:58.277" v="1191" actId="14100"/>
          <ac:spMkLst>
            <pc:docMk/>
            <pc:sldMk cId="84683655" sldId="257"/>
            <ac:spMk id="8" creationId="{EEEAA1D0-7AC4-418D-8042-DAAAC47116C4}"/>
          </ac:spMkLst>
        </pc:spChg>
        <pc:picChg chg="del">
          <ac:chgData name="vincenzo giordano" userId="e19a4cf7edf4d346" providerId="LiveId" clId="{AA9AB177-D7E5-45A6-A1EC-64A563605F21}" dt="2020-10-18T08:56:40.221" v="175" actId="478"/>
          <ac:picMkLst>
            <pc:docMk/>
            <pc:sldMk cId="84683655" sldId="257"/>
            <ac:picMk id="3" creationId="{819714AC-C3FE-4B09-8CCA-13C121B2E102}"/>
          </ac:picMkLst>
        </pc:picChg>
        <pc:picChg chg="mod">
          <ac:chgData name="vincenzo giordano" userId="e19a4cf7edf4d346" providerId="LiveId" clId="{AA9AB177-D7E5-45A6-A1EC-64A563605F21}" dt="2020-10-18T09:08:32.424" v="215" actId="1076"/>
          <ac:picMkLst>
            <pc:docMk/>
            <pc:sldMk cId="84683655" sldId="257"/>
            <ac:picMk id="5" creationId="{362DB554-6886-449A-BEC2-13F007E03E30}"/>
          </ac:picMkLst>
        </pc:picChg>
      </pc:sldChg>
      <pc:sldChg chg="addSp delSp modSp mod">
        <pc:chgData name="vincenzo giordano" userId="e19a4cf7edf4d346" providerId="LiveId" clId="{AA9AB177-D7E5-45A6-A1EC-64A563605F21}" dt="2020-10-18T13:24:06.682" v="1827" actId="20577"/>
        <pc:sldMkLst>
          <pc:docMk/>
          <pc:sldMk cId="1401686958" sldId="261"/>
        </pc:sldMkLst>
        <pc:spChg chg="add mod">
          <ac:chgData name="vincenzo giordano" userId="e19a4cf7edf4d346" providerId="LiveId" clId="{AA9AB177-D7E5-45A6-A1EC-64A563605F21}" dt="2020-10-18T13:24:06.682" v="1827" actId="20577"/>
          <ac:spMkLst>
            <pc:docMk/>
            <pc:sldMk cId="1401686958" sldId="261"/>
            <ac:spMk id="2" creationId="{88A2E316-3303-485C-A00E-2E067A1A0FCC}"/>
          </ac:spMkLst>
        </pc:spChg>
        <pc:spChg chg="add mod">
          <ac:chgData name="vincenzo giordano" userId="e19a4cf7edf4d346" providerId="LiveId" clId="{AA9AB177-D7E5-45A6-A1EC-64A563605F21}" dt="2020-10-18T13:03:56.703" v="1825" actId="20577"/>
          <ac:spMkLst>
            <pc:docMk/>
            <pc:sldMk cId="1401686958" sldId="261"/>
            <ac:spMk id="3" creationId="{6A019E3F-547E-4C8E-B8CB-4A59FAC89BE3}"/>
          </ac:spMkLst>
        </pc:spChg>
        <pc:spChg chg="add del mod">
          <ac:chgData name="vincenzo giordano" userId="e19a4cf7edf4d346" providerId="LiveId" clId="{AA9AB177-D7E5-45A6-A1EC-64A563605F21}" dt="2020-10-18T11:57:55.944" v="1232" actId="478"/>
          <ac:spMkLst>
            <pc:docMk/>
            <pc:sldMk cId="1401686958" sldId="261"/>
            <ac:spMk id="3" creationId="{CEE08D00-0829-4D08-845C-AC7E736FC0E1}"/>
          </ac:spMkLst>
        </pc:spChg>
        <pc:spChg chg="add mod">
          <ac:chgData name="vincenzo giordano" userId="e19a4cf7edf4d346" providerId="LiveId" clId="{AA9AB177-D7E5-45A6-A1EC-64A563605F21}" dt="2020-10-18T12:56:27.788" v="1514" actId="20577"/>
          <ac:spMkLst>
            <pc:docMk/>
            <pc:sldMk cId="1401686958" sldId="261"/>
            <ac:spMk id="4" creationId="{AFD13C85-AA34-42BE-9795-FF4491869179}"/>
          </ac:spMkLst>
        </pc:spChg>
        <pc:picChg chg="del">
          <ac:chgData name="vincenzo giordano" userId="e19a4cf7edf4d346" providerId="LiveId" clId="{AA9AB177-D7E5-45A6-A1EC-64A563605F21}" dt="2020-10-18T10:00:12.816" v="1192" actId="478"/>
          <ac:picMkLst>
            <pc:docMk/>
            <pc:sldMk cId="1401686958" sldId="261"/>
            <ac:picMk id="4" creationId="{DFB9E563-F08E-4771-B8F1-FE77C4D419B9}"/>
          </ac:picMkLst>
        </pc:picChg>
        <pc:picChg chg="add mod">
          <ac:chgData name="vincenzo giordano" userId="e19a4cf7edf4d346" providerId="LiveId" clId="{AA9AB177-D7E5-45A6-A1EC-64A563605F21}" dt="2020-10-18T12:06:11.385" v="1311" actId="1076"/>
          <ac:picMkLst>
            <pc:docMk/>
            <pc:sldMk cId="1401686958" sldId="261"/>
            <ac:picMk id="5" creationId="{45C21627-7DA0-491E-9DCF-6218DC130C44}"/>
          </ac:picMkLst>
        </pc:picChg>
        <pc:picChg chg="add del mod">
          <ac:chgData name="vincenzo giordano" userId="e19a4cf7edf4d346" providerId="LiveId" clId="{AA9AB177-D7E5-45A6-A1EC-64A563605F21}" dt="2020-10-18T12:05:42.322" v="1301" actId="478"/>
          <ac:picMkLst>
            <pc:docMk/>
            <pc:sldMk cId="1401686958" sldId="261"/>
            <ac:picMk id="1026" creationId="{B4435DCB-304A-4BA6-8E72-D85541845E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0FF93-D096-46D0-8A46-C4EDF3F6600F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3839-50FA-4E4C-8B58-BC4CCEB435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886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F3839-50FA-4E4C-8B58-BC4CCEB435D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515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00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818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029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96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185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38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396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7885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90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395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195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7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965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502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87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57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7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190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AF2grvJILB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19811" r="470" b="4047"/>
          <a:stretch/>
        </p:blipFill>
        <p:spPr>
          <a:xfrm>
            <a:off x="9625" y="1154336"/>
            <a:ext cx="9500135" cy="570366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634474" y="1290199"/>
            <a:ext cx="222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PROTEGGERE L’AMBIENTE PER PROTEGGERE IL NOSRO FUTURO</a:t>
            </a:r>
            <a:r>
              <a:rPr lang="it-IT" dirty="0">
                <a:solidFill>
                  <a:srgbClr val="00B0F0"/>
                </a:solidFill>
              </a:rPr>
              <a:t>!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15483" y="231006"/>
            <a:ext cx="3590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I CAMBIAMENTI CLIMATICI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ATTIVITA’ASINCRONA</a:t>
            </a:r>
          </a:p>
          <a:p>
            <a:r>
              <a:rPr lang="it-IT" b="1">
                <a:solidFill>
                  <a:schemeClr val="accent6">
                    <a:lumMod val="75000"/>
                  </a:schemeClr>
                </a:solidFill>
              </a:rPr>
              <a:t>Interdisciplinare 4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  RODARI</a:t>
            </a:r>
          </a:p>
        </p:txBody>
      </p:sp>
    </p:spTree>
    <p:extLst>
      <p:ext uri="{BB962C8B-B14F-4D97-AF65-F5344CB8AC3E}">
        <p14:creationId xmlns:p14="http://schemas.microsoft.com/office/powerpoint/2010/main" val="29274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5">
                <a:lumMod val="40000"/>
                <a:lumOff val="60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0438685-5B9C-4B29-96F4-41CE7D390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23" y="4761139"/>
            <a:ext cx="6253113" cy="2204895"/>
          </a:xfrm>
          <a:prstGeom prst="rect">
            <a:avLst/>
          </a:prstGeom>
        </p:spPr>
      </p:pic>
      <p:pic>
        <p:nvPicPr>
          <p:cNvPr id="13" name="Immagine 12" descr="Utili Pollice in su">
            <a:extLst>
              <a:ext uri="{FF2B5EF4-FFF2-40B4-BE49-F238E27FC236}">
                <a16:creationId xmlns:a16="http://schemas.microsoft.com/office/drawing/2014/main" id="{7B6734F2-5EEE-409F-9057-94AC6B041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9762"/>
            <a:ext cx="1918779" cy="1918779"/>
          </a:xfrm>
          <a:prstGeom prst="rect">
            <a:avLst/>
          </a:prstGeom>
        </p:spPr>
      </p:pic>
      <p:sp>
        <p:nvSpPr>
          <p:cNvPr id="14" name="Fumetto: ovale 13">
            <a:extLst>
              <a:ext uri="{FF2B5EF4-FFF2-40B4-BE49-F238E27FC236}">
                <a16:creationId xmlns:a16="http://schemas.microsoft.com/office/drawing/2014/main" id="{FAEDEFEC-B0FF-40E7-995D-2F1EB0AF6394}"/>
              </a:ext>
            </a:extLst>
          </p:cNvPr>
          <p:cNvSpPr/>
          <p:nvPr/>
        </p:nvSpPr>
        <p:spPr>
          <a:xfrm>
            <a:off x="8399282" y="128486"/>
            <a:ext cx="3251622" cy="2204895"/>
          </a:xfrm>
          <a:prstGeom prst="wedgeEllipseCallout">
            <a:avLst>
              <a:gd name="adj1" fmla="val -69051"/>
              <a:gd name="adj2" fmla="val 53685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Leggi con attenzione il testo (puoi anche ascoltare l’audio lettura) e rispondi alle domande aiutandoti con i colori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F832631-186E-4222-98F2-98828ACA9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7226"/>
            <a:ext cx="5535544" cy="8853948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243CCC3-2AAF-48F8-A317-912E1B128C5C}"/>
              </a:ext>
            </a:extLst>
          </p:cNvPr>
          <p:cNvSpPr/>
          <p:nvPr/>
        </p:nvSpPr>
        <p:spPr>
          <a:xfrm>
            <a:off x="7329925" y="3249038"/>
            <a:ext cx="2149813" cy="57393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AUDIOLETTURA</a:t>
            </a:r>
            <a:r>
              <a:rPr lang="it-IT" dirty="0"/>
              <a:t>O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C77B387-ECAD-44B6-826B-B4799CF91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56861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5">
                <a:lumMod val="40000"/>
                <a:lumOff val="60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Utili Pollice in su">
            <a:extLst>
              <a:ext uri="{FF2B5EF4-FFF2-40B4-BE49-F238E27FC236}">
                <a16:creationId xmlns:a16="http://schemas.microsoft.com/office/drawing/2014/main" id="{362DB554-6886-449A-BEC2-13F007E0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1" y="4739337"/>
            <a:ext cx="1918779" cy="1918779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7881B71D-BE5C-4FB5-AF51-EF2BF187F9B7}"/>
              </a:ext>
            </a:extLst>
          </p:cNvPr>
          <p:cNvSpPr/>
          <p:nvPr/>
        </p:nvSpPr>
        <p:spPr>
          <a:xfrm>
            <a:off x="3598631" y="798821"/>
            <a:ext cx="3264081" cy="2045616"/>
          </a:xfrm>
          <a:prstGeom prst="wedgeEllipseCallout">
            <a:avLst>
              <a:gd name="adj1" fmla="val -94720"/>
              <a:gd name="adj2" fmla="val 168618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Ti ricordi quali sono i tempi semplici e come si coniuga il verbo?</a:t>
            </a:r>
          </a:p>
        </p:txBody>
      </p:sp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id="{3801CE96-F1FD-4798-AE13-9DE378D07897}"/>
              </a:ext>
            </a:extLst>
          </p:cNvPr>
          <p:cNvSpPr/>
          <p:nvPr/>
        </p:nvSpPr>
        <p:spPr>
          <a:xfrm>
            <a:off x="628732" y="280346"/>
            <a:ext cx="2618588" cy="2140085"/>
          </a:xfrm>
          <a:prstGeom prst="wedgeRoundRectCallout">
            <a:avLst>
              <a:gd name="adj1" fmla="val 966"/>
              <a:gd name="adj2" fmla="val 18123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Dopo aver completato le domande, coniuga il verbo </a:t>
            </a:r>
            <a:r>
              <a:rPr lang="it-IT" dirty="0">
                <a:solidFill>
                  <a:srgbClr val="00B0F0"/>
                </a:solidFill>
              </a:rPr>
              <a:t>decidere</a:t>
            </a:r>
            <a:r>
              <a:rPr lang="it-IT" dirty="0">
                <a:solidFill>
                  <a:schemeClr val="tx1"/>
                </a:solidFill>
              </a:rPr>
              <a:t> ai tempi semplici del modo indicativo</a:t>
            </a:r>
            <a:r>
              <a:rPr lang="it-IT" dirty="0"/>
              <a:t>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C83300-BD95-4C92-9A40-5D7DA9203DFE}"/>
              </a:ext>
            </a:extLst>
          </p:cNvPr>
          <p:cNvSpPr txBox="1"/>
          <p:nvPr/>
        </p:nvSpPr>
        <p:spPr>
          <a:xfrm>
            <a:off x="7348291" y="0"/>
            <a:ext cx="4843709" cy="60939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Verbo</a:t>
            </a:r>
          </a:p>
          <a:p>
            <a:pPr algn="ctr"/>
            <a:r>
              <a:rPr lang="it-IT" sz="1600" dirty="0"/>
              <a:t>Modo indicativo</a:t>
            </a:r>
          </a:p>
          <a:p>
            <a:pPr algn="ctr"/>
            <a:endParaRPr lang="it-IT" sz="1600" dirty="0"/>
          </a:p>
          <a:p>
            <a:r>
              <a:rPr lang="it-IT" sz="1600" dirty="0">
                <a:solidFill>
                  <a:srgbClr val="FF0000"/>
                </a:solidFill>
              </a:rPr>
              <a:t>Tempi semplici                         Tempi composti</a:t>
            </a:r>
          </a:p>
          <a:p>
            <a:r>
              <a:rPr lang="it-IT" sz="1600" dirty="0">
                <a:solidFill>
                  <a:srgbClr val="FF0000"/>
                </a:solidFill>
              </a:rPr>
              <a:t>(un solo verbo)                            (due verbi)</a:t>
            </a:r>
          </a:p>
          <a:p>
            <a:r>
              <a:rPr lang="it-IT" sz="1600" dirty="0"/>
              <a:t>Presente                                     Passato prossimo</a:t>
            </a:r>
          </a:p>
          <a:p>
            <a:r>
              <a:rPr lang="it-IT" sz="1600" dirty="0"/>
              <a:t>Imperfetto                                 Trapassato prossimo</a:t>
            </a:r>
          </a:p>
          <a:p>
            <a:r>
              <a:rPr lang="it-IT" sz="1600" dirty="0"/>
              <a:t>Passato remoto                         Trapassato remoto</a:t>
            </a:r>
          </a:p>
          <a:p>
            <a:r>
              <a:rPr lang="it-IT" sz="1600" dirty="0"/>
              <a:t>Futuro semplice                        Futuro anteriore</a:t>
            </a:r>
          </a:p>
          <a:p>
            <a:endParaRPr lang="it-IT" sz="1600" dirty="0"/>
          </a:p>
          <a:p>
            <a:r>
              <a:rPr lang="it-IT" sz="1600" dirty="0">
                <a:solidFill>
                  <a:srgbClr val="C00000"/>
                </a:solidFill>
              </a:rPr>
              <a:t>Regole per coniugare: ordine e precisione!</a:t>
            </a:r>
            <a:r>
              <a:rPr lang="it-IT" sz="1600" dirty="0"/>
              <a:t> </a:t>
            </a:r>
          </a:p>
          <a:p>
            <a:r>
              <a:rPr lang="it-IT" sz="1600" dirty="0"/>
              <a:t>Al centro del rigo scrivi il verbo che devi coniugare, aggiungi al rigo pulito «Modo indicativo» e tutti a sinistra, uno sotto l’altro, i tempi semplici.</a:t>
            </a:r>
          </a:p>
          <a:p>
            <a:r>
              <a:rPr lang="it-IT" sz="1600" dirty="0"/>
              <a:t>Per ogni tempo le persone sono:</a:t>
            </a:r>
          </a:p>
          <a:p>
            <a:r>
              <a:rPr lang="it-IT" sz="1600" dirty="0"/>
              <a:t>Io</a:t>
            </a:r>
          </a:p>
          <a:p>
            <a:r>
              <a:rPr lang="it-IT" sz="1600" dirty="0"/>
              <a:t>tu</a:t>
            </a:r>
          </a:p>
          <a:p>
            <a:r>
              <a:rPr lang="it-IT" sz="1600" dirty="0"/>
              <a:t>egli</a:t>
            </a:r>
          </a:p>
          <a:p>
            <a:r>
              <a:rPr lang="it-IT" sz="1600" dirty="0"/>
              <a:t>noi</a:t>
            </a:r>
          </a:p>
          <a:p>
            <a:r>
              <a:rPr lang="it-IT" sz="1600" dirty="0"/>
              <a:t>voi</a:t>
            </a:r>
          </a:p>
          <a:p>
            <a:r>
              <a:rPr lang="it-IT" sz="1600" dirty="0"/>
              <a:t>essi</a:t>
            </a:r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EEEAA1D0-7AC4-418D-8042-DAAAC47116C4}"/>
              </a:ext>
            </a:extLst>
          </p:cNvPr>
          <p:cNvSpPr/>
          <p:nvPr/>
        </p:nvSpPr>
        <p:spPr>
          <a:xfrm rot="5400000">
            <a:off x="5579439" y="2053814"/>
            <a:ext cx="709468" cy="2290713"/>
          </a:xfrm>
          <a:prstGeom prst="bentUpArrow">
            <a:avLst>
              <a:gd name="adj1" fmla="val 13701"/>
              <a:gd name="adj2" fmla="val 18786"/>
              <a:gd name="adj3" fmla="val 329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8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A2E316-3303-485C-A00E-2E067A1A0FCC}"/>
              </a:ext>
            </a:extLst>
          </p:cNvPr>
          <p:cNvSpPr txBox="1"/>
          <p:nvPr/>
        </p:nvSpPr>
        <p:spPr>
          <a:xfrm>
            <a:off x="632298" y="0"/>
            <a:ext cx="394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Changing together</a:t>
            </a:r>
          </a:p>
        </p:txBody>
      </p:sp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id="{AFD13C85-AA34-42BE-9795-FF4491869179}"/>
              </a:ext>
            </a:extLst>
          </p:cNvPr>
          <p:cNvSpPr/>
          <p:nvPr/>
        </p:nvSpPr>
        <p:spPr>
          <a:xfrm>
            <a:off x="506962" y="1191966"/>
            <a:ext cx="4973911" cy="2249714"/>
          </a:xfrm>
          <a:prstGeom prst="wedgeRoundRectCallout">
            <a:avLst>
              <a:gd name="adj1" fmla="val 93230"/>
              <a:gd name="adj2" fmla="val 388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Hi, I’m Greta Thunberg. I’m 17 years old</a:t>
            </a:r>
          </a:p>
          <a:p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I’ from Sweden.</a:t>
            </a:r>
          </a:p>
          <a:p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tall and thin. I have got long blond hair and light brown eyes.</a:t>
            </a:r>
          </a:p>
          <a:p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rice and beans. I don’t like  sauces.</a:t>
            </a:r>
          </a:p>
          <a:p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my planet!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C21627-7DA0-491E-9DCF-6218DC13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27" y="2059008"/>
            <a:ext cx="3618273" cy="47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019E3F-547E-4C8E-B8CB-4A59FAC89BE3}"/>
              </a:ext>
            </a:extLst>
          </p:cNvPr>
          <p:cNvSpPr txBox="1"/>
          <p:nvPr/>
        </p:nvSpPr>
        <p:spPr>
          <a:xfrm>
            <a:off x="632298" y="3441680"/>
            <a:ext cx="5825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Come Greta, presentati anche tu con un  piccolo testo sul quaderno!</a:t>
            </a:r>
          </a:p>
          <a:p>
            <a:r>
              <a:rPr lang="it-IT" sz="2400" b="1" dirty="0"/>
              <a:t>Scrivi poi , a pagina pulita, la coniugazione del verbo TO BE e TO HAVE in forma affermativa sia lunga che breve e impara bene.</a:t>
            </a:r>
          </a:p>
          <a:p>
            <a:endParaRPr lang="it-IT" sz="2400" b="1" dirty="0"/>
          </a:p>
          <a:p>
            <a:r>
              <a:rPr lang="it-IT" sz="2400" b="1" dirty="0"/>
              <a:t>I am-&gt; I’m                            I have got-&gt;I’ve got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55666" y="-84305"/>
            <a:ext cx="49037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Example:</a:t>
            </a:r>
          </a:p>
          <a:p>
            <a:r>
              <a:rPr lang="it-IT" sz="2400" dirty="0"/>
              <a:t>I’m Anita Ferrari. I’m 9 years old and…</a:t>
            </a:r>
          </a:p>
          <a:p>
            <a:r>
              <a:rPr lang="it-IT" sz="2400" dirty="0"/>
              <a:t>Complete:</a:t>
            </a:r>
          </a:p>
          <a:p>
            <a:r>
              <a:rPr lang="it-IT" sz="2400" dirty="0">
                <a:solidFill>
                  <a:srgbClr val="FF0000"/>
                </a:solidFill>
              </a:rPr>
              <a:t>Verbi TO BE</a:t>
            </a:r>
          </a:p>
          <a:p>
            <a:r>
              <a:rPr lang="it-IT" sz="2400" dirty="0"/>
              <a:t>I’m</a:t>
            </a:r>
          </a:p>
          <a:p>
            <a:r>
              <a:rPr lang="it-IT" sz="2400" dirty="0"/>
              <a:t>You’re</a:t>
            </a:r>
          </a:p>
          <a:p>
            <a:r>
              <a:rPr lang="it-IT" sz="2400" dirty="0"/>
              <a:t>He-she it…</a:t>
            </a:r>
          </a:p>
        </p:txBody>
      </p:sp>
    </p:spTree>
    <p:extLst>
      <p:ext uri="{BB962C8B-B14F-4D97-AF65-F5344CB8AC3E}">
        <p14:creationId xmlns:p14="http://schemas.microsoft.com/office/powerpoint/2010/main" val="140168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2grvJILBA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914400"/>
            <a:ext cx="10125777" cy="59436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42668" y="327259"/>
            <a:ext cx="437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ASCOLTA LA CANZONCINA</a:t>
            </a:r>
          </a:p>
        </p:txBody>
      </p:sp>
      <p:pic>
        <p:nvPicPr>
          <p:cNvPr id="6" name="SLIDE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5925" y="124059"/>
            <a:ext cx="406400" cy="4064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242427" y="1061884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Clicca qui 2</a:t>
            </a:r>
          </a:p>
          <a:p>
            <a:r>
              <a:rPr lang="it-IT" dirty="0"/>
              <a:t> volte di seguito</a:t>
            </a:r>
          </a:p>
        </p:txBody>
      </p:sp>
    </p:spTree>
    <p:extLst>
      <p:ext uri="{BB962C8B-B14F-4D97-AF65-F5344CB8AC3E}">
        <p14:creationId xmlns:p14="http://schemas.microsoft.com/office/powerpoint/2010/main" val="400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465</TotalTime>
  <Words>284</Words>
  <Application>Microsoft Office PowerPoint</Application>
  <PresentationFormat>Widescreen</PresentationFormat>
  <Paragraphs>49</Paragraphs>
  <Slides>5</Slides>
  <Notes>1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Allocca Carmela</cp:lastModifiedBy>
  <cp:revision>21</cp:revision>
  <dcterms:created xsi:type="dcterms:W3CDTF">2020-10-17T06:31:32Z</dcterms:created>
  <dcterms:modified xsi:type="dcterms:W3CDTF">2020-10-21T11:44:04Z</dcterms:modified>
</cp:coreProperties>
</file>