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63" r:id="rId4"/>
    <p:sldId id="264" r:id="rId5"/>
    <p:sldId id="265" r:id="rId6"/>
    <p:sldId id="258" r:id="rId7"/>
    <p:sldId id="259" r:id="rId8"/>
    <p:sldId id="260" r:id="rId9"/>
    <p:sldId id="261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56" y="1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2A89BE-CC16-4550-8D67-B43790C8D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AC00287-B634-4190-B075-5D7BED97E7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335BAD4-401A-4D01-8C32-3EBAD5781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A37F-5BCB-4314-A623-0B8BE6A196F3}" type="datetimeFigureOut">
              <a:rPr lang="it-IT" smtClean="0"/>
              <a:t>16/10/2020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F00EC0-E03F-4D2E-BCD3-4938FF37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3C5105F-A847-4606-ABCD-84CDCE6F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0070-ACA4-4678-9944-5ED28F0204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8589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E751BF-5564-4A91-BA0F-DF5F65C69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33F57BE-25EB-473D-BDEC-F7C147E98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5FD418-BF72-4D19-B6C9-9B973FCDC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A37F-5BCB-4314-A623-0B8BE6A196F3}" type="datetimeFigureOut">
              <a:rPr lang="it-IT" smtClean="0"/>
              <a:t>16/10/2020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66D738-D7D1-4DED-9B83-7D8F4625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B1546E-B0B2-4ACC-BD6B-3AFF3AC46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0070-ACA4-4678-9944-5ED28F0204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5997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59FAC11-F26C-4219-BD65-37F69422F7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1A073F3-4DB6-43AA-BC35-F180B8208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031AEC-CE86-42DC-976C-DC3212B26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A37F-5BCB-4314-A623-0B8BE6A196F3}" type="datetimeFigureOut">
              <a:rPr lang="it-IT" smtClean="0"/>
              <a:t>16/10/2020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D48291E-6FFD-4410-8DF1-49AB5DBE0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BBC50BE-AE79-4571-8FD1-DA4386FBA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0070-ACA4-4678-9944-5ED28F0204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783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64FC2D-436D-46A2-A67C-9EC871C0D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5C29AE-219A-4CD2-9EE9-5286D816D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EDCE8E-ABB7-4BFF-827F-8EDB5CE1E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A37F-5BCB-4314-A623-0B8BE6A196F3}" type="datetimeFigureOut">
              <a:rPr lang="it-IT" smtClean="0"/>
              <a:t>16/10/2020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310E139-84B9-492F-8F32-F008D4DBD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FFDF9F-1CCC-40DB-A7C9-A799DDE4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0070-ACA4-4678-9944-5ED28F0204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4410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DC5928-0B14-4B27-AC05-DB8C94542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7B539D5-2726-4D56-9D9F-E651F0525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26BA81F-EABB-4265-BE21-1B084B130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A37F-5BCB-4314-A623-0B8BE6A196F3}" type="datetimeFigureOut">
              <a:rPr lang="it-IT" smtClean="0"/>
              <a:t>16/10/2020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F8D1496-BBE2-4D50-8087-D79C37C71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F2C4028-B02B-4919-9C58-419BD1DDC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0070-ACA4-4678-9944-5ED28F0204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8824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3BCE17-849F-4E22-9C6A-E710922D9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E9A1FF-FBEE-4D64-8BDE-182218F1B1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E41CE26-B2B2-4342-9951-2BF943EF9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B42E68F-8E05-417E-857D-EEA557BAE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A37F-5BCB-4314-A623-0B8BE6A196F3}" type="datetimeFigureOut">
              <a:rPr lang="it-IT" smtClean="0"/>
              <a:t>16/10/2020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B9D7F69-AD5D-4460-9E72-6E7DE9C99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5ACCED9-2353-45CC-B62C-C5862EB5A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0070-ACA4-4678-9944-5ED28F0204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0411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DA0792-D96E-4722-B999-570A3A551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A8D030F-9D4E-4E49-82EA-DEAC95157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E836474-F583-4E36-B2FE-11F5960B0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2DDD676-E84B-484F-8710-38FE86292C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143742D-C5DB-4D53-9498-7164D9928D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859E96E-6403-4B77-8891-58F3AAD2C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A37F-5BCB-4314-A623-0B8BE6A196F3}" type="datetimeFigureOut">
              <a:rPr lang="it-IT" smtClean="0"/>
              <a:t>16/10/2020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420C081-2DA3-43F2-93C4-36DE0DE6B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4B63FFF-265C-4710-826A-3284A8FCF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0070-ACA4-4678-9944-5ED28F0204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7265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632122-A694-4218-B88D-A2C61DA7B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CB2C51A-1F3F-4791-95F1-EE6FFB5C8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A37F-5BCB-4314-A623-0B8BE6A196F3}" type="datetimeFigureOut">
              <a:rPr lang="it-IT" smtClean="0"/>
              <a:t>16/10/2020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377E769-B1E6-4228-8A6E-9AEF6C614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3202AA4-53A2-4AEA-B19C-7F3CF0087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0070-ACA4-4678-9944-5ED28F0204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7215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3CB72AA-3393-4F86-A61A-2415043F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A37F-5BCB-4314-A623-0B8BE6A196F3}" type="datetimeFigureOut">
              <a:rPr lang="it-IT" smtClean="0"/>
              <a:t>16/10/2020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0CCF6EE-2F07-42E0-8D44-AD01EC80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55B244A-5411-48E3-99DC-BF1F88AAC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0070-ACA4-4678-9944-5ED28F0204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5141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1D81ED-0ABB-4607-8B8D-5D5AB505D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1C2843-A4E6-4833-AFDC-9A002BAB5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F98B326-46B0-43A4-94C4-25F8402144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32425A6-3F54-4983-A25F-6FB720356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A37F-5BCB-4314-A623-0B8BE6A196F3}" type="datetimeFigureOut">
              <a:rPr lang="it-IT" smtClean="0"/>
              <a:t>16/10/2020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CE0BC7B-4F19-4D60-AD42-E67334EF7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D2ABCF6-C3A3-46DA-8C5A-D6F539450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0070-ACA4-4678-9944-5ED28F0204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0767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6FA723-0DA2-4891-A1C8-21D4A0EC8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2D7AFAC-5470-48E5-B46C-035165D632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A716A66-1BB5-4400-A712-DC92A6BAD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B671E60-DEC0-40DE-BEDE-CEF2451A6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A37F-5BCB-4314-A623-0B8BE6A196F3}" type="datetimeFigureOut">
              <a:rPr lang="it-IT" smtClean="0"/>
              <a:t>16/10/2020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521B7E9-A95F-4B87-BFC7-F0AE830C8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98B1459-2E69-40F3-8D8C-93D4366D1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0070-ACA4-4678-9944-5ED28F0204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2288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F039A27-2476-4F5B-87DD-53DEB8EF6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EEC1460-0CE9-4AB4-BEC7-807BC009B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79DA1C-8FFA-46C9-A581-5FC830D2EB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9A37F-5BCB-4314-A623-0B8BE6A196F3}" type="datetimeFigureOut">
              <a:rPr lang="it-IT" smtClean="0"/>
              <a:t>16/10/2020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BBE4D4E-64CD-42DC-978A-5E67B9726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770959-68D2-494E-8D5D-83734327D2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E0070-ACA4-4678-9944-5ED28F0204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0849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books.org/wiki/Scienze_della_Terra_per_le_superiori/La_troposfera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lisse.wordpress.com/2006/11/08/meteo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umbrella-open-opened-handle-rain-891442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gadget.wired.it/reviews/outdoor/2012/06/29/giacche-da-barca-a-confronto-e-ora-vada-a-bordo-235345.html" TargetMode="Externa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corniglio.gov.it/siti/acqua/buonuso/inquinamento.htm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bertopiccini.it/2008/03/03/festa-del-papa-le-attivita-e-i-disegni-da-colorare-di-printactivities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ssiworld.net/my-doll-bambole-per-bambine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differenzatra.it/differenza-tra-oro-e-platino/" TargetMode="Externa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61magazine.com/viaggi/foliage-luoghi-colori-autunno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aomaestra.com/search/label/schede%20didattiche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22passi.blogspot.com/2010_09_01_archive.html" TargetMode="Externa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020-10-13 12-05-57">
            <a:hlinkClick r:id="" action="ppaction://media"/>
            <a:extLst>
              <a:ext uri="{FF2B5EF4-FFF2-40B4-BE49-F238E27FC236}">
                <a16:creationId xmlns:a16="http://schemas.microsoft.com/office/drawing/2014/main" id="{7DE23048-92A1-4D15-99E8-2758D6148C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1074" y="494134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6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55F51C-4002-42B7-AA1E-9E9A17A85D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CAC2742-C6F3-44CD-8A01-120F5ABC8D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 descr="Immagine che contiene esterni, natura, aeroplano, nuvole&#10;&#10;Descrizione generata automaticamente">
            <a:extLst>
              <a:ext uri="{FF2B5EF4-FFF2-40B4-BE49-F238E27FC236}">
                <a16:creationId xmlns:a16="http://schemas.microsoft.com/office/drawing/2014/main" id="{6D58250E-25F1-4841-9742-22B18DC3B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1828206" cy="67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70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casco, disegnando&#10;&#10;Descrizione generata automaticamente">
            <a:extLst>
              <a:ext uri="{FF2B5EF4-FFF2-40B4-BE49-F238E27FC236}">
                <a16:creationId xmlns:a16="http://schemas.microsoft.com/office/drawing/2014/main" id="{148DCC67-C01A-48B5-AC51-D950003780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08165" y="0"/>
            <a:ext cx="10098408" cy="6311502"/>
          </a:xfrm>
        </p:spPr>
      </p:pic>
    </p:spTree>
    <p:extLst>
      <p:ext uri="{BB962C8B-B14F-4D97-AF65-F5344CB8AC3E}">
        <p14:creationId xmlns:p14="http://schemas.microsoft.com/office/powerpoint/2010/main" val="2776754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accessorio, ombrello&#10;&#10;Descrizione generata automaticamente">
            <a:extLst>
              <a:ext uri="{FF2B5EF4-FFF2-40B4-BE49-F238E27FC236}">
                <a16:creationId xmlns:a16="http://schemas.microsoft.com/office/drawing/2014/main" id="{2E8399D8-9E50-44E6-B1AD-8E064C0C27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58108" y="1930400"/>
            <a:ext cx="4427434" cy="4351338"/>
          </a:xfrm>
        </p:spPr>
      </p:pic>
      <p:pic>
        <p:nvPicPr>
          <p:cNvPr id="7" name="Immagine 6" descr="Immagine che contiene acqua, fotografia, cappotto, borsa&#10;&#10;Descrizione generata automaticamente">
            <a:extLst>
              <a:ext uri="{FF2B5EF4-FFF2-40B4-BE49-F238E27FC236}">
                <a16:creationId xmlns:a16="http://schemas.microsoft.com/office/drawing/2014/main" id="{D41FF138-BB2D-466D-A124-03C7090365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883611" y="1690688"/>
            <a:ext cx="5606714" cy="418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48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EF812B-3A35-4156-9538-70DE6976E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201" y="780365"/>
            <a:ext cx="9775596" cy="1357460"/>
          </a:xfrm>
        </p:spPr>
        <p:txBody>
          <a:bodyPr>
            <a:norm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C’era una volta una bambina che viveva in una grande città con pochi alberi e non aveva mai visto l’autunno d’oro della campagna. </a:t>
            </a:r>
            <a:endParaRPr lang="it-IT" sz="2000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436E642-8559-4C15-A86E-8261FAD44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895787" y="2034979"/>
            <a:ext cx="8400426" cy="4634484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5AFB802-2C53-49A0-BBC3-56224FFF1B8A}"/>
              </a:ext>
            </a:extLst>
          </p:cNvPr>
          <p:cNvSpPr txBox="1"/>
          <p:nvPr/>
        </p:nvSpPr>
        <p:spPr>
          <a:xfrm>
            <a:off x="4554616" y="457200"/>
            <a:ext cx="3082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FFC000"/>
                </a:solidFill>
              </a:rPr>
              <a:t>L’autunno d’oro</a:t>
            </a:r>
          </a:p>
        </p:txBody>
      </p:sp>
    </p:spTree>
    <p:extLst>
      <p:ext uri="{BB962C8B-B14F-4D97-AF65-F5344CB8AC3E}">
        <p14:creationId xmlns:p14="http://schemas.microsoft.com/office/powerpoint/2010/main" val="2596695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C3B567-A191-4D26-BF1E-93A145280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109" y="2290438"/>
            <a:ext cx="6024134" cy="2539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 dirty="0">
                <a:solidFill>
                  <a:srgbClr val="FF0000"/>
                </a:solidFill>
              </a:rPr>
              <a:t>Quando ne sentiva parlare, domandava a suo padre: – Ma è proprio d’oro?</a:t>
            </a:r>
            <a:br>
              <a:rPr lang="en-US" sz="3300" dirty="0">
                <a:solidFill>
                  <a:srgbClr val="FF0000"/>
                </a:solidFill>
              </a:rPr>
            </a:br>
            <a:r>
              <a:rPr lang="en-US" sz="3300" dirty="0">
                <a:solidFill>
                  <a:srgbClr val="FF0000"/>
                </a:solidFill>
              </a:rPr>
              <a:t> – D’oro, d’oro – rispondeva il padre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52762C24-5AA8-4B10-AB89-AE44352757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421" b="-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14584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A0C966-EC90-481D-83FB-567ADF2578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0" y="1762125"/>
            <a:ext cx="5615349" cy="3635068"/>
          </a:xfrm>
        </p:spPr>
        <p:txBody>
          <a:bodyPr anchor="t">
            <a:normAutofit/>
          </a:bodyPr>
          <a:lstStyle/>
          <a:p>
            <a:pPr algn="l"/>
            <a:b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la bambina pensava: “Una volta andrò dove c’è l’autunno d’oro; prenderò un po’ di quell’oro e mi comprerò 365 bambole, una per ogni giorno dell’anno”.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magine 7" descr="Immagine che contiene giocattolo, bambola, interni, sedendo&#10;&#10;Descrizione generata automaticamente">
            <a:extLst>
              <a:ext uri="{FF2B5EF4-FFF2-40B4-BE49-F238E27FC236}">
                <a16:creationId xmlns:a16="http://schemas.microsoft.com/office/drawing/2014/main" id="{F8DC7D4A-7934-4C37-B301-CA2609664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151" r="12539"/>
          <a:stretch/>
        </p:blipFill>
        <p:spPr>
          <a:xfrm>
            <a:off x="5939199" y="46288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pic>
        <p:nvPicPr>
          <p:cNvPr id="11" name="Immagine 10" descr="Immagine che contiene tavolo, diverso, piatto, parecchi&#10;&#10;Descrizione generata automaticamente">
            <a:extLst>
              <a:ext uri="{FF2B5EF4-FFF2-40B4-BE49-F238E27FC236}">
                <a16:creationId xmlns:a16="http://schemas.microsoft.com/office/drawing/2014/main" id="{3E330F39-54C4-47A1-A5C7-BB1717966D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1887" y="0"/>
            <a:ext cx="5029343" cy="200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75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erba, esterni, pianta, campo&#10;&#10;Descrizione generata automaticamente">
            <a:extLst>
              <a:ext uri="{FF2B5EF4-FFF2-40B4-BE49-F238E27FC236}">
                <a16:creationId xmlns:a16="http://schemas.microsoft.com/office/drawing/2014/main" id="{049A39B8-3582-4F9B-82A2-26DC754A6A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541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D25F830-BE96-41D2-BAF8-38925F5A2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Finalmente una domenica suo padre la portò nei boschi.</a:t>
            </a:r>
          </a:p>
        </p:txBody>
      </p:sp>
    </p:spTree>
    <p:extLst>
      <p:ext uri="{BB962C8B-B14F-4D97-AF65-F5344CB8AC3E}">
        <p14:creationId xmlns:p14="http://schemas.microsoft.com/office/powerpoint/2010/main" val="2437346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D5D8F3-B1EF-41BE-9DE6-C21D0A118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12" y="3714564"/>
            <a:ext cx="6412093" cy="17907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000" kern="1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bambina guardava incantata gli alberi dorati. Per tutta la giornata camminò nel bosco d’oro, giocando con le foglie, i funghi e gli scoiattoli. Era così contenta che si dimenticò delle bambole, perché ogni singola foglia le </a:t>
            </a:r>
            <a:r>
              <a:rPr lang="en-U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sembrava</a:t>
            </a:r>
            <a:r>
              <a:rPr lang="en-US" sz="2000" kern="1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più bella di tutte le bambole della Terra.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26B9EF5-5D92-4AC7-BC55-FC5C4C98E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05C5575-0F07-43D0-AE78-81EAA8E67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83553A63-1A69-4AFD-A349-2F69B8F08B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4" b="6529"/>
          <a:stretch/>
        </p:blipFill>
        <p:spPr>
          <a:xfrm>
            <a:off x="3639395" y="10"/>
            <a:ext cx="4023360" cy="2980230"/>
          </a:xfrm>
          <a:custGeom>
            <a:avLst/>
            <a:gdLst/>
            <a:ahLst/>
            <a:cxnLst/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</p:spPr>
      </p:pic>
      <p:pic>
        <p:nvPicPr>
          <p:cNvPr id="9" name="Immagine 8" descr="Immagine che contiene erba, figlio, giovane, piccolo&#10;&#10;Descrizione generata automaticamente">
            <a:extLst>
              <a:ext uri="{FF2B5EF4-FFF2-40B4-BE49-F238E27FC236}">
                <a16:creationId xmlns:a16="http://schemas.microsoft.com/office/drawing/2014/main" id="{D6EA92D8-B193-4C86-9D60-BDD0267CDE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7892" r="7145"/>
          <a:stretch/>
        </p:blipFill>
        <p:spPr>
          <a:xfrm>
            <a:off x="7816895" y="1697220"/>
            <a:ext cx="4375105" cy="5273507"/>
          </a:xfrm>
          <a:custGeom>
            <a:avLst/>
            <a:gdLst/>
            <a:ahLst/>
            <a:cxnLst/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257F6E3-5F06-4D9D-BFF2-843DC2151B51}"/>
              </a:ext>
            </a:extLst>
          </p:cNvPr>
          <p:cNvSpPr/>
          <p:nvPr/>
        </p:nvSpPr>
        <p:spPr>
          <a:xfrm>
            <a:off x="3048000" y="26903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. </a:t>
            </a:r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828FBD7-422E-407C-848E-437F20612F3B}"/>
              </a:ext>
            </a:extLst>
          </p:cNvPr>
          <p:cNvSpPr txBox="1"/>
          <p:nvPr/>
        </p:nvSpPr>
        <p:spPr>
          <a:xfrm>
            <a:off x="11725206" y="6870700"/>
            <a:ext cx="46679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700" dirty="0">
                <a:solidFill>
                  <a:srgbClr val="FFFFFF"/>
                </a:solidFill>
              </a:rPr>
              <a:t>Questa </a:t>
            </a:r>
          </a:p>
        </p:txBody>
      </p:sp>
    </p:spTree>
    <p:extLst>
      <p:ext uri="{BB962C8B-B14F-4D97-AF65-F5344CB8AC3E}">
        <p14:creationId xmlns:p14="http://schemas.microsoft.com/office/powerpoint/2010/main" val="1349712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153</Words>
  <Application>Microsoft Office PowerPoint</Application>
  <PresentationFormat>Widescreen</PresentationFormat>
  <Paragraphs>8</Paragraphs>
  <Slides>9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C’era una volta una bambina che viveva in una grande città con pochi alberi e non aveva mai visto l’autunno d’oro della campagna. </vt:lpstr>
      <vt:lpstr>Quando ne sentiva parlare, domandava a suo padre: – Ma è proprio d’oro?  – D’oro, d’oro – rispondeva il padre</vt:lpstr>
      <vt:lpstr>     E la bambina pensava: “Una volta andrò dove c’è l’autunno d’oro; prenderò un po’ di quell’oro e mi comprerò 365 bambole, una per ogni giorno dell’anno”.</vt:lpstr>
      <vt:lpstr>Finalmente una domenica suo padre la portò nei boschi.</vt:lpstr>
      <vt:lpstr>La bambina guardava incantata gli alberi dorati. Per tutta la giornata camminò nel bosco d’oro, giocando con le foglie, i funghi e gli scoiattoli. Era così contenta che si dimenticò delle bambole, perché ogni singola foglia le sembrava più bella di tutte le bambole della Terra.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C’era una volta una bambina che viveva in una grande città con pochi alberi e non aveva mai visto l’autunno d’oro della campagna.</dc:title>
  <dc:creator>Pierpaolo Maienza</dc:creator>
  <cp:lastModifiedBy>Raffaella Castiello</cp:lastModifiedBy>
  <cp:revision>10</cp:revision>
  <dcterms:created xsi:type="dcterms:W3CDTF">2020-10-12T19:16:51Z</dcterms:created>
  <dcterms:modified xsi:type="dcterms:W3CDTF">2020-10-16T08:45:15Z</dcterms:modified>
</cp:coreProperties>
</file>