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69A65-325A-4C6C-BBC6-0BAE923218FD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6E46-D23C-44F9-AA44-FECCE1C37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46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69A65-325A-4C6C-BBC6-0BAE923218FD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6E46-D23C-44F9-AA44-FECCE1C37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04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69A65-325A-4C6C-BBC6-0BAE923218FD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6E46-D23C-44F9-AA44-FECCE1C37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042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69A65-325A-4C6C-BBC6-0BAE923218FD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6E46-D23C-44F9-AA44-FECCE1C37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430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69A65-325A-4C6C-BBC6-0BAE923218FD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6E46-D23C-44F9-AA44-FECCE1C37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935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69A65-325A-4C6C-BBC6-0BAE923218FD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6E46-D23C-44F9-AA44-FECCE1C37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447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69A65-325A-4C6C-BBC6-0BAE923218FD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6E46-D23C-44F9-AA44-FECCE1C37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5305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69A65-325A-4C6C-BBC6-0BAE923218FD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6E46-D23C-44F9-AA44-FECCE1C37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8594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69A65-325A-4C6C-BBC6-0BAE923218FD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6E46-D23C-44F9-AA44-FECCE1C37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429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69A65-325A-4C6C-BBC6-0BAE923218FD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6E46-D23C-44F9-AA44-FECCE1C37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18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69A65-325A-4C6C-BBC6-0BAE923218FD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6E46-D23C-44F9-AA44-FECCE1C37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147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69A65-325A-4C6C-BBC6-0BAE923218FD}" type="datetimeFigureOut">
              <a:rPr lang="it-IT" smtClean="0"/>
              <a:t>16/10/2020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26E46-D23C-44F9-AA44-FECCE1C37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058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7000"/>
              </a:schemeClr>
            </a:gs>
            <a:gs pos="53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1" y="114299"/>
            <a:ext cx="10858499" cy="64865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438775" y="285750"/>
            <a:ext cx="12525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Docenti Carmelina Esposito</a:t>
            </a:r>
          </a:p>
          <a:p>
            <a:r>
              <a:rPr lang="it-IT" b="1" dirty="0">
                <a:solidFill>
                  <a:srgbClr val="FF0000"/>
                </a:solidFill>
              </a:rPr>
              <a:t>Vita Panico infanzia capoluogo sezione d anni 5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372475" y="4846498"/>
            <a:ext cx="2476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Campi di esperienza :i discorsi e le parole </a:t>
            </a:r>
          </a:p>
          <a:p>
            <a:r>
              <a:rPr lang="it-IT" dirty="0" err="1"/>
              <a:t>capacita’</a:t>
            </a:r>
            <a:r>
              <a:rPr lang="it-IT" dirty="0"/>
              <a:t> di sviluppare la memoria tramite l’apprendimento di una filastrocca</a:t>
            </a:r>
          </a:p>
        </p:txBody>
      </p:sp>
    </p:spTree>
    <p:extLst>
      <p:ext uri="{BB962C8B-B14F-4D97-AF65-F5344CB8AC3E}">
        <p14:creationId xmlns:p14="http://schemas.microsoft.com/office/powerpoint/2010/main" val="923695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41" y="190277"/>
            <a:ext cx="10857917" cy="6486706"/>
          </a:xfrm>
          <a:prstGeom prst="rect">
            <a:avLst/>
          </a:prstGeom>
        </p:spPr>
      </p:pic>
      <p:pic>
        <p:nvPicPr>
          <p:cNvPr id="3" name="video filastroc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3790950" y="1700082"/>
            <a:ext cx="4876800" cy="266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4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31</Words>
  <Application>Microsoft Office PowerPoint</Application>
  <PresentationFormat>Widescreen</PresentationFormat>
  <Paragraphs>4</Paragraphs>
  <Slides>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Account Microsoft</dc:creator>
  <cp:lastModifiedBy>Raffaella Castiello</cp:lastModifiedBy>
  <cp:revision>5</cp:revision>
  <dcterms:created xsi:type="dcterms:W3CDTF">2020-10-13T10:45:51Z</dcterms:created>
  <dcterms:modified xsi:type="dcterms:W3CDTF">2020-10-16T08:57:30Z</dcterms:modified>
</cp:coreProperties>
</file>