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2" r:id="rId5"/>
    <p:sldId id="264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4C3E8-9A03-4C70-80C9-61DD1EAD4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1F442F-2A3C-4C29-8DF4-79DE44F16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74EA71-47AE-4BA1-B42D-A73639AE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4E0D3E-3D64-43E0-9009-2FCE5A78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F27F34-0955-494B-911F-0EDE1CD6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27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9DC18-3D22-4F20-A007-DC828E00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EF220A-BA81-486A-8BE3-96EB68194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DCA53C-CE0C-47C8-99FD-F381863A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6C4417-FB13-4259-B51D-10B75931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3AAF20-6ECD-4609-83F9-181E2451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65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1BECD4-3D10-44FB-A096-979E16459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15A592-7A9F-41C1-AF73-304C15EED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7BD9D-4F87-4982-BDB8-D37C8C20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0D8B8-5FFC-41D0-AB6C-80F7102B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530C0E-2033-405B-94B5-D327E33C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F0F6D-EB40-4816-8A2D-6B4314E8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96AAB-4791-4005-BA8F-C897BAC7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68150C-8424-49FE-BEF0-F0A21EE8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B561CD-82EA-4E22-8361-43CFB56B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19F15C-2F03-4323-85E6-C821F7F8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78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C23F7-3775-4BD3-9396-43E51130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572545-91E5-41ED-9566-527985F38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99129B-8F7E-4EF9-94E9-ACF47DB1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C4C619-72A5-4E30-9AE9-621E39BB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AA273B-6397-4B9B-945B-CB7B78F1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00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3ECCF-6D87-4124-8936-59CDDA82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1B634F-77FA-43C7-BBCD-56E5F1BCF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BD8F0F-AF16-4C2E-A88E-0868C1BA3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AAF8A9-9077-499F-8F95-F017FA87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BD4432-AF6D-404C-806D-B74C76DC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B6DC96-3444-40D3-912D-37947139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34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F59D3-F9A1-4B6B-9430-8B5F77A7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B7A9DF-4B60-4F8B-832C-5B4462103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101762-3D99-4D86-BB0A-2C78377D6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8D699E-4A77-4010-9180-D24996D22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74F728-0AC3-4D44-A8EC-F3269FB74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893C7-7148-49F4-8182-EC62A663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133B71-B8B7-47B6-973E-C73AB863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7CAC9A-0A20-4217-8185-BA9C26F5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12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00677-9374-45C7-B1B1-E44115D6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4CF70A-7E6F-48C6-AAF2-987A9802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619967-DE9A-4005-8177-9A33E46B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7F25F3-BA73-45A5-8B3A-85FE86D5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22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FE8E7F-BB57-41E5-BC4A-4AE70469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09C5B4-1545-4FEE-A442-64D4B21B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CE05E7-A5D4-4C16-8465-58241E81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BB018-8EE9-4BED-BAA6-B7ECFE49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6215F1-CFDF-4E00-B2A7-F75FC0E84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356CB9-5DA9-4371-A105-C63C5A7A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38EF53-D160-4B0C-82F2-A1F22D23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CD9F6B-7517-4088-98EB-753F5233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CFDA89-4EBD-4C66-9A29-E9E49725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93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0CABD-63BA-41E0-B7C7-5926B871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CD2E11-55B2-4996-B20B-02883A995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600380-FF45-447A-A047-2AABE9D3D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457C58-1DFD-46E9-9529-12419BD9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C4FA0E-9AB3-41D8-AA71-99E6C2F2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60318C-D042-4E40-A7DF-54C9E1CB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09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327EF5-9390-4415-8A57-58E7600A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C1D357-4488-4969-B450-E502571F3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83973C-C06A-410E-B140-29B00BF77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F96FB-E91F-4431-87BC-1EB027822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96B2A4-04A1-4C6F-92CC-972A8B4CE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4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pexels.com/it-it/foto/alberi-bordo-del-bosco-campo-cielo-35778/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wired.it/scienza/spazio/2016/09/21/oggi-no-primo-giorno-autunno/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hyperlink" Target="https://oltreilcancello.wordpress.com/tag/ottobre/page/2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rdo-lusevera-news.blogspot.com/2015/09/taipana-dice-no-allo-statuto-uti-tipana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red.it/scienza/spazio/2016/09/21/oggi-no-primo-giorno-autunno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B084050-E9F2-42E9-8E01-1A111F533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96000" y="1783088"/>
            <a:ext cx="5814062" cy="4137384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8A2083B-5BE4-4B0B-A737-9B77309A217E}"/>
              </a:ext>
            </a:extLst>
          </p:cNvPr>
          <p:cNvSpPr txBox="1"/>
          <p:nvPr/>
        </p:nvSpPr>
        <p:spPr>
          <a:xfrm>
            <a:off x="5638800" y="258387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i="1" dirty="0">
              <a:solidFill>
                <a:srgbClr val="C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EA7745AC-40B2-46DC-A43C-7EBA8BE3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4" y="290945"/>
            <a:ext cx="11113960" cy="1330471"/>
          </a:xfrm>
        </p:spPr>
        <p:txBody>
          <a:bodyPr>
            <a:normAutofit/>
          </a:bodyPr>
          <a:lstStyle/>
          <a:p>
            <a:r>
              <a:rPr lang="it-IT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AUTUMN…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(BENVENUTO AUTUNNO)</a:t>
            </a:r>
            <a:endParaRPr lang="it-IT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D826CC6-508F-437B-BF72-697C4A12C75B}"/>
              </a:ext>
            </a:extLst>
          </p:cNvPr>
          <p:cNvSpPr txBox="1"/>
          <p:nvPr/>
        </p:nvSpPr>
        <p:spPr>
          <a:xfrm>
            <a:off x="5902036" y="6082145"/>
            <a:ext cx="628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Classe terza </a:t>
            </a:r>
            <a:r>
              <a:rPr lang="it-IT" sz="2400" dirty="0" err="1"/>
              <a:t>sez.C</a:t>
            </a:r>
            <a:r>
              <a:rPr lang="it-IT" sz="2400" dirty="0"/>
              <a:t> </a:t>
            </a:r>
            <a:r>
              <a:rPr lang="it-IT" sz="2400" dirty="0" err="1"/>
              <a:t>doc.Teresa</a:t>
            </a:r>
            <a:r>
              <a:rPr lang="it-IT" sz="2400" dirty="0"/>
              <a:t> Calabria-Giuseppina Palladino-Anna Festa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368F12E-DE2D-478C-A1BA-C22A6590187B}"/>
              </a:ext>
            </a:extLst>
          </p:cNvPr>
          <p:cNvSpPr txBox="1"/>
          <p:nvPr/>
        </p:nvSpPr>
        <p:spPr>
          <a:xfrm>
            <a:off x="664233" y="1856360"/>
            <a:ext cx="5986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r>
              <a:rPr lang="it-IT" sz="2800" dirty="0" smtClean="0"/>
              <a:t>OSSERVA QUESTA IMMAGINE:</a:t>
            </a:r>
          </a:p>
          <a:p>
            <a:r>
              <a:rPr lang="it-IT" sz="2800" dirty="0" smtClean="0"/>
              <a:t>IN QUALE STAGIONE SIAMO?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2D2BE8D-BA1B-4C8A-84E7-635A25DFFBB3}"/>
              </a:ext>
            </a:extLst>
          </p:cNvPr>
          <p:cNvSpPr txBox="1"/>
          <p:nvPr/>
        </p:nvSpPr>
        <p:spPr>
          <a:xfrm>
            <a:off x="5638800" y="306878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59B30375-0BE7-4139-B7E4-98395E0DFCCC}"/>
              </a:ext>
            </a:extLst>
          </p:cNvPr>
          <p:cNvSpPr txBox="1"/>
          <p:nvPr/>
        </p:nvSpPr>
        <p:spPr>
          <a:xfrm>
            <a:off x="1043795" y="4997142"/>
            <a:ext cx="440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i="1" dirty="0">
                <a:solidFill>
                  <a:srgbClr val="FF0000"/>
                </a:solidFill>
              </a:rPr>
              <a:t>AUTUMN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93748" y="3525982"/>
            <a:ext cx="3221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/>
              <a:t>AUTUNNO</a:t>
            </a:r>
            <a:endParaRPr lang="it-IT" sz="5400" b="1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74688" y="45097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68936-A8ED-4E08-8D4E-BA47DBCE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1" y="598719"/>
            <a:ext cx="3994434" cy="2318874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CHE COSA VEDI?</a:t>
            </a:r>
            <a:br>
              <a:rPr lang="it-IT" sz="3600" dirty="0" smtClean="0">
                <a:solidFill>
                  <a:srgbClr val="FF0000"/>
                </a:solidFill>
              </a:rPr>
            </a:br>
            <a:r>
              <a:rPr lang="it-IT" sz="3600" dirty="0" smtClean="0">
                <a:solidFill>
                  <a:srgbClr val="FF0000"/>
                </a:solidFill>
              </a:rPr>
              <a:t>ASCOLTA E RIPETI, POI DISEGNA E RICOPIA I NOMI SUL QUADERNO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3158F88-7958-48D7-84BA-6A4E0969D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175185" y="507684"/>
            <a:ext cx="7739489" cy="4351338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C38BF3A-7C1C-479E-9C50-5586B9A142DE}"/>
              </a:ext>
            </a:extLst>
          </p:cNvPr>
          <p:cNvSpPr txBox="1"/>
          <p:nvPr/>
        </p:nvSpPr>
        <p:spPr>
          <a:xfrm>
            <a:off x="5638800" y="276398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E2B819E-4573-496C-A8A3-278782BAF3AB}"/>
              </a:ext>
            </a:extLst>
          </p:cNvPr>
          <p:cNvSpPr txBox="1"/>
          <p:nvPr/>
        </p:nvSpPr>
        <p:spPr>
          <a:xfrm flipV="1">
            <a:off x="9965744" y="1690688"/>
            <a:ext cx="161929" cy="13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3829" y="5130804"/>
            <a:ext cx="90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LEAF</a:t>
            </a:r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3BFFBF7-5B89-4928-96F8-3B57EF847D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7093" t="2901" r="37208" b="34356"/>
          <a:stretch/>
        </p:blipFill>
        <p:spPr>
          <a:xfrm>
            <a:off x="1189603" y="4691965"/>
            <a:ext cx="1293962" cy="177704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40525" y="5118821"/>
            <a:ext cx="112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FOGLIA</a:t>
            </a:r>
            <a:endParaRPr lang="it-IT" sz="2400" dirty="0"/>
          </a:p>
        </p:txBody>
      </p:sp>
      <p:pic>
        <p:nvPicPr>
          <p:cNvPr id="11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2902" y="3530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9215D-6D5B-483B-9033-AA62CD3A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24" y="2977511"/>
            <a:ext cx="11594021" cy="163470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IN AUTUNNO LE FOGLIE SONO DI TANTI COLORI. ADESSO DIVERTIAMOCI A CONTARLE.</a:t>
            </a:r>
            <a:br>
              <a:rPr lang="it-IT" sz="2400" dirty="0" smtClean="0"/>
            </a:br>
            <a:r>
              <a:rPr lang="it-IT" sz="2400" dirty="0" smtClean="0"/>
              <a:t>RISPONDI, DISEGNA SUL QUADERNO E SCRIVI ACCANTO IL NUMERO.</a:t>
            </a:r>
            <a:br>
              <a:rPr lang="it-IT" sz="2400" dirty="0" smtClean="0"/>
            </a:br>
            <a:r>
              <a:rPr lang="it-IT" sz="2400" dirty="0" smtClean="0"/>
              <a:t>QUANTE? </a:t>
            </a:r>
            <a:endParaRPr lang="it-IT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D7BDE33-36A1-4235-A0D3-12E3C9445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V="1">
            <a:off x="320555" y="101773"/>
            <a:ext cx="5485022" cy="2846943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3BFFBF7-5B89-4928-96F8-3B57EF847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347499" y="231268"/>
            <a:ext cx="5035159" cy="283223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6D7BDE33-36A1-4235-A0D3-12E3C9445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2667" t="10586" r="16624" b="14497"/>
          <a:stretch/>
        </p:blipFill>
        <p:spPr>
          <a:xfrm flipV="1">
            <a:off x="9181321" y="4192701"/>
            <a:ext cx="560717" cy="203583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6D7BDE33-36A1-4235-A0D3-12E3C9445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3597" t="19369" r="4046" b="14285"/>
          <a:stretch/>
        </p:blipFill>
        <p:spPr>
          <a:xfrm flipV="1">
            <a:off x="6160453" y="4227157"/>
            <a:ext cx="646983" cy="1802920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6D7BDE33-36A1-4235-A0D3-12E3C9445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7022" t="10373" r="50126" b="26772"/>
          <a:stretch/>
        </p:blipFill>
        <p:spPr>
          <a:xfrm flipV="1">
            <a:off x="3240679" y="4126493"/>
            <a:ext cx="672861" cy="170803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6D7BDE33-36A1-4235-A0D3-12E3C9445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483" t="25824" r="85018" b="10108"/>
          <a:stretch/>
        </p:blipFill>
        <p:spPr>
          <a:xfrm rot="20520366" flipV="1">
            <a:off x="525499" y="4343623"/>
            <a:ext cx="575618" cy="141800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214057" y="4746979"/>
            <a:ext cx="534838" cy="4670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0343072" y="4895088"/>
            <a:ext cx="534838" cy="4670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569167" y="4813187"/>
            <a:ext cx="534838" cy="4670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242592" y="4813187"/>
            <a:ext cx="534838" cy="4670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31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BAB95FB8-757A-4124-A514-AA8271EA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5"/>
          <a:stretch/>
        </p:blipFill>
        <p:spPr>
          <a:xfrm>
            <a:off x="759125" y="1450977"/>
            <a:ext cx="4830794" cy="50417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35170" y="526211"/>
            <a:ext cx="698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OSSERVA, CONTA E SCRIVI ACCANTO IL NUMERO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30728" y="1321512"/>
            <a:ext cx="103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QUANTI?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AB95FB8-757A-4124-A514-AA8271EA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5" t="6875" r="41516" b="83120"/>
          <a:stretch/>
        </p:blipFill>
        <p:spPr>
          <a:xfrm>
            <a:off x="7357155" y="1976493"/>
            <a:ext cx="1399038" cy="59827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AB95FB8-757A-4124-A514-AA8271EA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8" t="70499" r="39868" b="4156"/>
          <a:stretch/>
        </p:blipFill>
        <p:spPr>
          <a:xfrm>
            <a:off x="7564837" y="3176066"/>
            <a:ext cx="983675" cy="94591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AB95FB8-757A-4124-A514-AA8271EA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10570" r="67452" b="70651"/>
          <a:stretch/>
        </p:blipFill>
        <p:spPr>
          <a:xfrm rot="3876966">
            <a:off x="7730244" y="4422360"/>
            <a:ext cx="974111" cy="98216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BAB95FB8-757A-4124-A514-AA8271EA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3" t="18843" r="27635" b="70549"/>
          <a:stretch/>
        </p:blipFill>
        <p:spPr>
          <a:xfrm>
            <a:off x="7323694" y="5845801"/>
            <a:ext cx="1242204" cy="53483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132498" y="2011592"/>
            <a:ext cx="534838" cy="4670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9144000" y="4762181"/>
            <a:ext cx="534838" cy="4670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9144000" y="5879691"/>
            <a:ext cx="534838" cy="4670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132498" y="3425272"/>
            <a:ext cx="534838" cy="4670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53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AB95FB8-757A-4124-A514-AA8271EA776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8" t="70499" r="39868" b="4156"/>
          <a:stretch/>
        </p:blipFill>
        <p:spPr>
          <a:xfrm>
            <a:off x="2226890" y="5739670"/>
            <a:ext cx="983675" cy="9459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AB95FB8-757A-4124-A514-AA8271EA776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6" t="38687" r="13490" b="33145"/>
          <a:stretch/>
        </p:blipFill>
        <p:spPr>
          <a:xfrm>
            <a:off x="2295832" y="4328208"/>
            <a:ext cx="1028364" cy="10909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AB95FB8-757A-4124-A514-AA8271EA776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10570" r="67452" b="75356"/>
          <a:stretch/>
        </p:blipFill>
        <p:spPr>
          <a:xfrm rot="3876966">
            <a:off x="2401915" y="3031497"/>
            <a:ext cx="774177" cy="87702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BAB95FB8-757A-4124-A514-AA8271EA776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5" t="6875" r="41516" b="83120"/>
          <a:stretch/>
        </p:blipFill>
        <p:spPr>
          <a:xfrm>
            <a:off x="2046567" y="1860835"/>
            <a:ext cx="1399038" cy="59827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911726" y="68870"/>
            <a:ext cx="4136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</a:rPr>
              <a:t>HALLOWEEN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85466" y="917842"/>
            <a:ext cx="9229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ASCOLTA E RIPETI, POI DISEGNA E RICOPIA I NOMI SUL QUADERNO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689448" y="3240913"/>
            <a:ext cx="173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CANDY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89448" y="4583424"/>
            <a:ext cx="173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GHOST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689448" y="6078715"/>
            <a:ext cx="173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PUMPKIN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689448" y="1961951"/>
            <a:ext cx="173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BAT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591033" y="3240913"/>
            <a:ext cx="173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CARAMELLA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642933" y="4552665"/>
            <a:ext cx="173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FANTASMA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931988" y="6078715"/>
            <a:ext cx="173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ZUCCA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556386" y="1973013"/>
            <a:ext cx="173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PIPISTRELLO</a:t>
            </a:r>
            <a:endParaRPr lang="it-IT" dirty="0"/>
          </a:p>
        </p:txBody>
      </p:sp>
      <p:pic>
        <p:nvPicPr>
          <p:cNvPr id="2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7404" y="1961951"/>
            <a:ext cx="487363" cy="487363"/>
          </a:xfrm>
          <a:prstGeom prst="rect">
            <a:avLst/>
          </a:prstGeom>
        </p:spPr>
      </p:pic>
      <p:pic>
        <p:nvPicPr>
          <p:cNvPr id="23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7403" y="3226326"/>
            <a:ext cx="487363" cy="487363"/>
          </a:xfrm>
          <a:prstGeom prst="rect">
            <a:avLst/>
          </a:prstGeom>
        </p:spPr>
      </p:pic>
      <p:pic>
        <p:nvPicPr>
          <p:cNvPr id="24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3503" y="4552665"/>
            <a:ext cx="487363" cy="487363"/>
          </a:xfrm>
          <a:prstGeom prst="rect">
            <a:avLst/>
          </a:prstGeom>
        </p:spPr>
      </p:pic>
      <p:pic>
        <p:nvPicPr>
          <p:cNvPr id="25" name="Segnale acust. registr.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3502" y="6078715"/>
            <a:ext cx="487363" cy="487363"/>
          </a:xfrm>
          <a:prstGeom prst="rect">
            <a:avLst/>
          </a:prstGeom>
        </p:spPr>
      </p:pic>
      <p:pic>
        <p:nvPicPr>
          <p:cNvPr id="26" name="Segnale acust. registr.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31988" y="311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6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9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0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75</Words>
  <Application>Microsoft Office PowerPoint</Application>
  <PresentationFormat>Widescreen</PresentationFormat>
  <Paragraphs>23</Paragraphs>
  <Slides>5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WELCOME AUTUMN…(BENVENUTO AUTUNNO)</vt:lpstr>
      <vt:lpstr>CHE COSA VEDI? ASCOLTA E RIPETI, POI DISEGNA E RICOPIA I NOMI SUL QUADERNO</vt:lpstr>
      <vt:lpstr>IN AUTUNNO LE FOGLIE SONO DI TANTI COLORI. ADESSO DIVERTIAMOCI A CONTARLE. RISPONDI, DISEGNA SUL QUADERNO E SCRIVI ACCANTO IL NUMERO. QUANTE?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Ins. T. Calabria</dc:creator>
  <cp:lastModifiedBy>Anna Festa</cp:lastModifiedBy>
  <cp:revision>17</cp:revision>
  <dcterms:created xsi:type="dcterms:W3CDTF">2020-10-28T18:06:06Z</dcterms:created>
  <dcterms:modified xsi:type="dcterms:W3CDTF">2020-10-29T18:12:43Z</dcterms:modified>
</cp:coreProperties>
</file>