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71" r:id="rId5"/>
    <p:sldId id="269" r:id="rId6"/>
    <p:sldId id="268" r:id="rId7"/>
    <p:sldId id="258" r:id="rId8"/>
    <p:sldId id="27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8E315-428E-4A83-999A-A3E336C4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C74A38-9C6F-4AF4-A273-63D04B681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695C6-0EEA-45CE-9B2A-9F27EB5E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0D6C52-D731-495F-884A-D2F3A1A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C39E3D-CC4D-40C1-A879-7FAAC0E3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72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17C57-1EFE-492A-A89E-B62CDBC1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D048F7-775B-4A4C-87CC-5CD95ABA3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50A61D-8BBD-429D-831A-B367B2E0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16E10D-998E-4B0E-B1FA-321D95D7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56AF70-AFC0-4EAE-A06C-6763009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4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1F8570-ECE3-4123-AB71-5B492223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346E02-E53B-4A6A-883D-EEA81F9D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4A43B0-5271-4CA7-BCBA-4D72709C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E662B6-05D1-47D9-B806-A7B005E5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2778D3-781A-4803-A7E7-DE7C7A03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B47CB-AF2F-42A3-B79D-B56B8FDF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99FBD6-783A-4ECA-AF91-373C9831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AFF282-5F04-4D6D-88C9-1B98648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9C772E-CE67-49B5-98BB-3116E419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3090B4-95C4-427F-BB9A-B7E4F7B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5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92AD8-D496-494B-AF5B-70E2983E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0E41BB-9B5E-4544-B647-1F8DF0F2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10E49-11A3-44C4-A4A3-C2F699C9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69E841-307A-4389-B5F3-0BE5C446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D4F8BE-D502-4228-8FE2-429AE947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3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3B857-547C-401F-950B-B0ED92F1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80F47-579B-4C52-9484-95E71FA97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65987F-44A6-49BA-B52E-8F70BC70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ACE640-76CA-4B6F-9770-B1F9F808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D306FD-1B68-4E20-BED5-B6420CD0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7E20B7-61BA-4E85-8C4E-03D005A3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DA498-D2C2-47A4-8768-EFED3330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8F289C-BF50-4C58-A1D5-6013AC152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E28FF3-8DFE-4027-AFD2-145DD2BC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8D69A4-8626-48EC-B917-8F2CD292A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F8579CB-2693-4F0E-ADB2-C6FC45690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ECD1F9-4704-4BA9-A352-6177074F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6D4750-002E-4B81-A163-04E4E51A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851CBE-DF63-4064-A287-528F5284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30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66AAF-84DE-4AA3-8C6B-2BADD5EE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C15B59-AF5B-4D3B-AE6C-76B08DCA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2255AB-2813-4FAB-97C5-3F873125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45057D-B852-4811-B977-25CD5BC1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3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568F8E-51ED-4029-A0A2-A9CD86FC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D12D53-621E-4A4F-8873-8E567FF4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09E72-8A38-437C-87B3-1EC7E236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0634D-7EA9-4464-8E91-E79ECB82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BA435-D3E5-4C7C-8173-40A9FF68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535A61-7A46-4312-BD70-D04ED04E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D75498-4472-4CAB-BED9-B29E71C0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1C70B8-EFC8-4545-8B73-BD278C26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629007-939A-40C6-8F3A-F314EB97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D5B4A-364D-47B4-9F34-F42920B9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D03DB-147A-48F4-97A3-46A3AF5FA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889476-F926-45EF-927F-590BA79A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547A69-F218-48BE-B22E-B0EFC5E1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C1F84F-B2CB-4EE7-8145-B72C7FA0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8485B5-0306-466C-AA8C-75AFE3DE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7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B1D34F-3924-4AE8-86EB-5338DB71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3EF0E5-3722-4C6C-8E30-21E2836D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051AAD-5877-40CF-B740-5FDDC69C6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8111-7B4B-468D-AC01-383CE69E66EC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1F0411-AA0E-4194-86B4-0EB582774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B0F894-E3A7-434C-AD67-A2EC41AC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8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2vIdFM1W_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CEFD874-3A31-4533-97F5-EC4728D8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97654"/>
            <a:ext cx="11798423" cy="65605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45BBFD-E8B8-4A70-A1AC-2DFF69C72C9A}"/>
              </a:ext>
            </a:extLst>
          </p:cNvPr>
          <p:cNvSpPr txBox="1"/>
          <p:nvPr/>
        </p:nvSpPr>
        <p:spPr>
          <a:xfrm>
            <a:off x="1748901" y="2281561"/>
            <a:ext cx="8407153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interdisciplinare n. </a:t>
            </a:r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b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Classe seconda 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it-IT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plesso Capoluogo</a:t>
            </a:r>
            <a:br>
              <a:rPr lang="it-IT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Modalità asincrona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012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860190D-EB2F-4C6B-BBEC-FF61DAA7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46" y="468201"/>
            <a:ext cx="10827927" cy="60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3049C-47ED-45DC-900D-5EEB2C77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0"/>
            <a:ext cx="12035028" cy="26566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it-IT" b="1" dirty="0">
                <a:solidFill>
                  <a:srgbClr val="FF0000"/>
                </a:solidFill>
              </a:rPr>
            </a:br>
            <a:r>
              <a:rPr lang="it-IT" sz="2700" b="1" dirty="0">
                <a:solidFill>
                  <a:srgbClr val="FF0000"/>
                </a:solidFill>
              </a:rPr>
              <a:t>Attività di Italiano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  <a:latin typeface="Corsivo Primaria" panose="02000503000000000000" pitchFamily="2" charset="0"/>
              </a:rPr>
              <a:t>Trova le relazioni e scrivile sul quaderno.</a:t>
            </a:r>
            <a:br>
              <a:rPr lang="it-IT" sz="3600" b="1" dirty="0">
                <a:solidFill>
                  <a:srgbClr val="FF0000"/>
                </a:solidFill>
                <a:latin typeface="Corsivo Primaria" panose="02000503000000000000" pitchFamily="2" charset="0"/>
              </a:rPr>
            </a:br>
            <a:r>
              <a:rPr lang="it-IT" sz="3600" b="1" dirty="0">
                <a:solidFill>
                  <a:srgbClr val="FF0000"/>
                </a:solidFill>
                <a:latin typeface="Corsivo Primaria" panose="02000503000000000000" pitchFamily="2" charset="0"/>
              </a:rPr>
              <a:t>Scrivi delle frasi o inventa una storia con alcune di queste paroline.</a:t>
            </a:r>
          </a:p>
        </p:txBody>
      </p:sp>
      <p:sp>
        <p:nvSpPr>
          <p:cNvPr id="3" name="Ovale 1">
            <a:extLst>
              <a:ext uri="{FF2B5EF4-FFF2-40B4-BE49-F238E27FC236}">
                <a16:creationId xmlns:a16="http://schemas.microsoft.com/office/drawing/2014/main" id="{529E9653-0AA6-46E6-87DD-904EFF57B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320" y="3109580"/>
            <a:ext cx="3255264" cy="3493463"/>
          </a:xfrm>
          <a:prstGeom prst="ellipse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IL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ttangolo 2">
            <a:extLst>
              <a:ext uri="{FF2B5EF4-FFF2-40B4-BE49-F238E27FC236}">
                <a16:creationId xmlns:a16="http://schemas.microsoft.com/office/drawing/2014/main" id="{189E5BFD-D687-4D8B-8A4F-6E6867E2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38" y="2656642"/>
            <a:ext cx="4992624" cy="3918501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FORMINA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SALVAGENTE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OMBRELLONI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SECCHIELLI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SCOGLIO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PESCE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CONCHIGLIE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7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A6FA9F-40A1-4462-9EC3-6E3813A49A2E}"/>
              </a:ext>
            </a:extLst>
          </p:cNvPr>
          <p:cNvSpPr txBox="1"/>
          <p:nvPr/>
        </p:nvSpPr>
        <p:spPr>
          <a:xfrm>
            <a:off x="284086" y="873606"/>
            <a:ext cx="74749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di matematica e logica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Sotto l’ombrellone Gabriella e Luisa fanno una gara: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vince chi è più preciso nei calcoli. Vuoi partecipare anche tu?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Scrivi accanto ad ogni calcolo </a:t>
            </a:r>
            <a:r>
              <a:rPr lang="it-IT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VERO</a:t>
            </a: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 o </a:t>
            </a:r>
            <a:r>
              <a:rPr lang="it-IT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FALSO.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  <a:cs typeface="Aharoni" panose="02010803020104030203" pitchFamily="2" charset="-79"/>
              </a:rPr>
              <a:t>Per scoprire se i calcoli sono corretti, mettili in colonna.</a:t>
            </a:r>
          </a:p>
          <a:p>
            <a:endParaRPr lang="it-IT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58D7B3-6F82-40A2-BB8A-D4DE3AED3227}"/>
              </a:ext>
            </a:extLst>
          </p:cNvPr>
          <p:cNvSpPr txBox="1"/>
          <p:nvPr/>
        </p:nvSpPr>
        <p:spPr>
          <a:xfrm>
            <a:off x="639193" y="4183901"/>
            <a:ext cx="3036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 + 8 = 27 ……………….</a:t>
            </a:r>
          </a:p>
          <a:p>
            <a:r>
              <a:rPr lang="it-IT" dirty="0"/>
              <a:t>11 + 9 = 20  ……………..    </a:t>
            </a:r>
          </a:p>
          <a:p>
            <a:r>
              <a:rPr lang="it-IT" dirty="0"/>
              <a:t>15 + 3 = 17……………….</a:t>
            </a:r>
          </a:p>
          <a:p>
            <a:r>
              <a:rPr lang="it-IT" dirty="0"/>
              <a:t>11 + 4 = 15……………….</a:t>
            </a:r>
          </a:p>
          <a:p>
            <a:r>
              <a:rPr lang="it-IT" dirty="0"/>
              <a:t>15 - 5  = 10……………….</a:t>
            </a:r>
          </a:p>
          <a:p>
            <a:r>
              <a:rPr lang="it-IT" dirty="0"/>
              <a:t>18 – 9 =  9………………..</a:t>
            </a:r>
          </a:p>
          <a:p>
            <a:r>
              <a:rPr lang="it-IT" dirty="0"/>
              <a:t>22 – 2 =  9……………….</a:t>
            </a:r>
          </a:p>
          <a:p>
            <a:r>
              <a:rPr lang="it-IT" dirty="0"/>
              <a:t>20-10 =11………………..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13ADA4-79EE-415E-A475-E82FE459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769" y="2881271"/>
            <a:ext cx="4850164" cy="367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D3759F-85CD-4E64-858A-74504C9E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46" y="603682"/>
            <a:ext cx="3018409" cy="14351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6C9820-F64D-402F-9D39-2D8E96F1E9C3}"/>
              </a:ext>
            </a:extLst>
          </p:cNvPr>
          <p:cNvSpPr txBox="1"/>
          <p:nvPr/>
        </p:nvSpPr>
        <p:spPr>
          <a:xfrm>
            <a:off x="550416" y="204186"/>
            <a:ext cx="708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Sfida sotto l’ombrellone</a:t>
            </a:r>
          </a:p>
        </p:txBody>
      </p:sp>
    </p:spTree>
    <p:extLst>
      <p:ext uri="{BB962C8B-B14F-4D97-AF65-F5344CB8AC3E}">
        <p14:creationId xmlns:p14="http://schemas.microsoft.com/office/powerpoint/2010/main" val="74954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C45B59-75A7-4055-92D2-A5BC4C2DEB7F}"/>
              </a:ext>
            </a:extLst>
          </p:cNvPr>
          <p:cNvSpPr txBox="1"/>
          <p:nvPr/>
        </p:nvSpPr>
        <p:spPr>
          <a:xfrm>
            <a:off x="7051089" y="134034"/>
            <a:ext cx="4729579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Educazione Fisica e Inglese</a:t>
            </a:r>
          </a:p>
          <a:p>
            <a:pPr>
              <a:lnSpc>
                <a:spcPct val="200000"/>
              </a:lnSpc>
            </a:pPr>
            <a:endParaRPr lang="it-IT" sz="2000" dirty="0">
              <a:latin typeface="Corsivo Primaria" panose="020005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Siamo tornati a scuola e abbiamo imparato nuove regole per stare insieme. Ora le ripetiamo ballando.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Clicca su play e segui i gesti dell’insegnante. Buon divertimento!</a:t>
            </a:r>
            <a:endParaRPr lang="it-IT" sz="2000" dirty="0"/>
          </a:p>
        </p:txBody>
      </p:sp>
      <p:pic>
        <p:nvPicPr>
          <p:cNvPr id="6" name="Elementi multimediali online 5" title="Coviddi Jouer">
            <a:hlinkClick r:id="" action="ppaction://media"/>
            <a:extLst>
              <a:ext uri="{FF2B5EF4-FFF2-40B4-BE49-F238E27FC236}">
                <a16:creationId xmlns:a16="http://schemas.microsoft.com/office/drawing/2014/main" id="{F7ECE0FD-2648-45A1-8308-D2E937E69A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247" y="1510601"/>
            <a:ext cx="6096000" cy="4348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7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0D899D0-52DF-4189-BF9D-C2E24205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35" y="3531795"/>
            <a:ext cx="2740346" cy="30016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542A41-0EF7-4DFB-9201-C84624E7926E}"/>
              </a:ext>
            </a:extLst>
          </p:cNvPr>
          <p:cNvSpPr txBox="1"/>
          <p:nvPr/>
        </p:nvSpPr>
        <p:spPr>
          <a:xfrm>
            <a:off x="8938474" y="1433379"/>
            <a:ext cx="279646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Attività di Ed. Civica – Cittadinanza e Costituzione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latin typeface="Corsivo Primaria" panose="02000503000000000000" pitchFamily="2" charset="0"/>
              </a:rPr>
              <a:t>Leggi, osserva e illustra nel quaderno.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9C5DA3-60AC-40E4-9F4C-D0D3873806F6}"/>
              </a:ext>
            </a:extLst>
          </p:cNvPr>
          <p:cNvSpPr txBox="1"/>
          <p:nvPr/>
        </p:nvSpPr>
        <p:spPr>
          <a:xfrm>
            <a:off x="452148" y="262985"/>
            <a:ext cx="1087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quattro M che aiutano a proteggerci dal Coronavirus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EB6DCC-CC51-4039-A6A6-118A646AD28E}"/>
              </a:ext>
            </a:extLst>
          </p:cNvPr>
          <p:cNvSpPr txBox="1"/>
          <p:nvPr/>
        </p:nvSpPr>
        <p:spPr>
          <a:xfrm>
            <a:off x="190870" y="1691207"/>
            <a:ext cx="161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Mascherina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91702A-91E0-4FBE-BDE0-774CECD70AA2}"/>
              </a:ext>
            </a:extLst>
          </p:cNvPr>
          <p:cNvSpPr txBox="1"/>
          <p:nvPr/>
        </p:nvSpPr>
        <p:spPr>
          <a:xfrm>
            <a:off x="190870" y="3070323"/>
            <a:ext cx="14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Mani igienizzate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59AB2C-88AD-4D18-BF53-749EE4CFBA61}"/>
              </a:ext>
            </a:extLst>
          </p:cNvPr>
          <p:cNvSpPr txBox="1"/>
          <p:nvPr/>
        </p:nvSpPr>
        <p:spPr>
          <a:xfrm>
            <a:off x="190870" y="5326602"/>
            <a:ext cx="171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Metro di distanza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A9A385-0289-482A-BB18-C1F7E533E21D}"/>
              </a:ext>
            </a:extLst>
          </p:cNvPr>
          <p:cNvSpPr txBox="1"/>
          <p:nvPr/>
        </p:nvSpPr>
        <p:spPr>
          <a:xfrm>
            <a:off x="4052043" y="1552707"/>
            <a:ext cx="18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Misurare la temperatura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3B19BAB-F263-469F-8358-F3688B1A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19" y="1052592"/>
            <a:ext cx="1313895" cy="143933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E6FC89F-86C2-4FB3-883B-27649494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50" y="4628824"/>
            <a:ext cx="1713392" cy="18208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0276D1-E6B5-46C7-A2FC-21D373F0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6" y="2758317"/>
            <a:ext cx="1512416" cy="12003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6461C92-6B53-43FE-A401-34FDFC15C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721" y="1183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5FA802-1B51-4A7E-AA93-5933C65C54A1}"/>
              </a:ext>
            </a:extLst>
          </p:cNvPr>
          <p:cNvSpPr txBox="1"/>
          <p:nvPr/>
        </p:nvSpPr>
        <p:spPr>
          <a:xfrm>
            <a:off x="6553939" y="770140"/>
            <a:ext cx="4951521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S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toria – Arte e Immagine</a:t>
            </a:r>
          </a:p>
          <a:p>
            <a:endParaRPr lang="it-IT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Riproduci e completa la ruota delle stagioni, poi rispondi alle domande sul quaderno. Ricordati di scrivere le domande e le risposte in corsivo.</a:t>
            </a: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Per fare la ruota, se non hai il compasso, puoi utilizzare oggetti rotondi che hai in casa.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A5E6B8-20D6-4DEB-91E5-674015213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6" b="4854"/>
          <a:stretch/>
        </p:blipFill>
        <p:spPr>
          <a:xfrm>
            <a:off x="496115" y="363982"/>
            <a:ext cx="5398658" cy="61966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FA56D44-B425-43CF-91E5-7D0ED07EEA60}"/>
              </a:ext>
            </a:extLst>
          </p:cNvPr>
          <p:cNvSpPr/>
          <p:nvPr/>
        </p:nvSpPr>
        <p:spPr>
          <a:xfrm>
            <a:off x="6553939" y="5409581"/>
            <a:ext cx="4873841" cy="932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2A4771-CF10-4071-906A-1CEF58CD0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7"/>
          <a:stretch/>
        </p:blipFill>
        <p:spPr>
          <a:xfrm>
            <a:off x="8273791" y="3429000"/>
            <a:ext cx="1169322" cy="16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01EE0-3DD9-4C80-B868-D42523A0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fiore della creazione</a:t>
            </a:r>
            <a:br>
              <a:rPr lang="it-IT" dirty="0"/>
            </a:br>
            <a:r>
              <a:rPr lang="it-IT" sz="2800" dirty="0"/>
              <a:t>Tutto il mondo è dono di Dio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8A9903-5FDC-4032-BB09-3768BFE329D9}"/>
              </a:ext>
            </a:extLst>
          </p:cNvPr>
          <p:cNvSpPr txBox="1"/>
          <p:nvPr/>
        </p:nvSpPr>
        <p:spPr>
          <a:xfrm>
            <a:off x="7991383" y="1137212"/>
            <a:ext cx="326476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Religione Cattolica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Scrivi i nomi di tutte le cose belle create da Dio che vedi rappresentate nel fiore.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5F9B8A-10C7-4201-9567-63E3BE10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1690687"/>
            <a:ext cx="4145128" cy="50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5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311</Words>
  <Application>Microsoft Office PowerPoint</Application>
  <PresentationFormat>Widescreen</PresentationFormat>
  <Paragraphs>55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Corsivo Primaria</vt:lpstr>
      <vt:lpstr>Tema di Office</vt:lpstr>
      <vt:lpstr>Presentazione standard di PowerPoint</vt:lpstr>
      <vt:lpstr>Presentazione standard di PowerPoint</vt:lpstr>
      <vt:lpstr> Attività di Italiano Trova le relazioni e scrivile sul quaderno. Scrivi delle frasi o inventa una storia con alcune di queste paroline.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fiore della creazione Tutto il mondo è dono di 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ferrante</dc:creator>
  <cp:lastModifiedBy>sandra ferrante</cp:lastModifiedBy>
  <cp:revision>22</cp:revision>
  <dcterms:created xsi:type="dcterms:W3CDTF">2020-10-12T13:43:31Z</dcterms:created>
  <dcterms:modified xsi:type="dcterms:W3CDTF">2020-10-15T09:54:51Z</dcterms:modified>
</cp:coreProperties>
</file>