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B9B8-0CD4-4815-B03F-7CC3A8AD0A6A}" type="datetimeFigureOut">
              <a:rPr lang="it-IT" smtClean="0"/>
              <a:pPr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1D1C6-1DEA-49B6-815D-E77F9BE100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B9B8-0CD4-4815-B03F-7CC3A8AD0A6A}" type="datetimeFigureOut">
              <a:rPr lang="it-IT" smtClean="0"/>
              <a:pPr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1D1C6-1DEA-49B6-815D-E77F9BE100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B9B8-0CD4-4815-B03F-7CC3A8AD0A6A}" type="datetimeFigureOut">
              <a:rPr lang="it-IT" smtClean="0"/>
              <a:pPr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1D1C6-1DEA-49B6-815D-E77F9BE100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B9B8-0CD4-4815-B03F-7CC3A8AD0A6A}" type="datetimeFigureOut">
              <a:rPr lang="it-IT" smtClean="0"/>
              <a:pPr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1D1C6-1DEA-49B6-815D-E77F9BE100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B9B8-0CD4-4815-B03F-7CC3A8AD0A6A}" type="datetimeFigureOut">
              <a:rPr lang="it-IT" smtClean="0"/>
              <a:pPr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1D1C6-1DEA-49B6-815D-E77F9BE100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B9B8-0CD4-4815-B03F-7CC3A8AD0A6A}" type="datetimeFigureOut">
              <a:rPr lang="it-IT" smtClean="0"/>
              <a:pPr/>
              <a:t>17/11/2020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1D1C6-1DEA-49B6-815D-E77F9BE100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B9B8-0CD4-4815-B03F-7CC3A8AD0A6A}" type="datetimeFigureOut">
              <a:rPr lang="it-IT" smtClean="0"/>
              <a:pPr/>
              <a:t>17/11/2020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1D1C6-1DEA-49B6-815D-E77F9BE100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B9B8-0CD4-4815-B03F-7CC3A8AD0A6A}" type="datetimeFigureOut">
              <a:rPr lang="it-IT" smtClean="0"/>
              <a:pPr/>
              <a:t>17/11/2020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1D1C6-1DEA-49B6-815D-E77F9BE100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B9B8-0CD4-4815-B03F-7CC3A8AD0A6A}" type="datetimeFigureOut">
              <a:rPr lang="it-IT" smtClean="0"/>
              <a:pPr/>
              <a:t>17/11/2020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1D1C6-1DEA-49B6-815D-E77F9BE100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B9B8-0CD4-4815-B03F-7CC3A8AD0A6A}" type="datetimeFigureOut">
              <a:rPr lang="it-IT" smtClean="0"/>
              <a:pPr/>
              <a:t>17/11/2020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1D1C6-1DEA-49B6-815D-E77F9BE100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B9B8-0CD4-4815-B03F-7CC3A8AD0A6A}" type="datetimeFigureOut">
              <a:rPr lang="it-IT" smtClean="0"/>
              <a:pPr/>
              <a:t>17/11/2020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1D1C6-1DEA-49B6-815D-E77F9BE100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3B9B8-0CD4-4815-B03F-7CC3A8AD0A6A}" type="datetimeFigureOut">
              <a:rPr lang="it-IT" smtClean="0"/>
              <a:pPr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1D1C6-1DEA-49B6-815D-E77F9BE100D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3786182" y="4214818"/>
            <a:ext cx="4400536" cy="1752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GEOGRAFIA – TECNOLOGIA - ARTE</a:t>
            </a:r>
            <a:endParaRPr lang="it-IT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it-I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 3 C – E </a:t>
            </a:r>
          </a:p>
          <a:p>
            <a:pPr algn="ctr">
              <a:buNone/>
            </a:pPr>
            <a:r>
              <a:rPr lang="it-IT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Inss</a:t>
            </a:r>
            <a:r>
              <a:rPr lang="it-I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Palladino – Palladino – Festa </a:t>
            </a:r>
            <a:r>
              <a:rPr lang="it-IT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Vitiello</a:t>
            </a:r>
            <a:endParaRPr lang="it-IT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0" name="AutoShape 2" descr="Paesaggi a confronto scuola prima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071670" y="2285992"/>
            <a:ext cx="49451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8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I PAESAGGI</a:t>
            </a:r>
            <a:endParaRPr lang="it-IT" sz="8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294" name="Picture 6" descr="Paesaggi - Lessons - Tes Te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7166"/>
            <a:ext cx="4000500" cy="1928826"/>
          </a:xfrm>
          <a:prstGeom prst="rect">
            <a:avLst/>
          </a:prstGeom>
          <a:noFill/>
        </p:spPr>
      </p:pic>
      <p:pic>
        <p:nvPicPr>
          <p:cNvPr id="12296" name="Picture 8" descr="Le Pianure Italiane - Lessons - Tes T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000504"/>
            <a:ext cx="3214710" cy="2417764"/>
          </a:xfrm>
          <a:prstGeom prst="rect">
            <a:avLst/>
          </a:prstGeom>
          <a:noFill/>
        </p:spPr>
      </p:pic>
      <p:pic>
        <p:nvPicPr>
          <p:cNvPr id="12298" name="Picture 10" descr="Paesaggio Naturale E Paesaggio Umanizzato - Lessons - Tes Tea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4071934" cy="1981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85786" y="571480"/>
            <a:ext cx="4128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COS’E’ IL PAESAGGIO?</a:t>
            </a:r>
            <a:endParaRPr lang="it-IT" sz="2400" b="1" dirty="0">
              <a:solidFill>
                <a:srgbClr val="FF000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4282" y="1214422"/>
            <a:ext cx="8514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>IL PAESAGGIO E’ TUTTO CIO’ CHE VEDIAMO INTORNO A NOI</a:t>
            </a:r>
            <a:endParaRPr lang="it-IT" sz="2400" b="1" dirty="0">
              <a:solidFill>
                <a:srgbClr val="0070C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0242" name="Picture 2" descr="Coronavirus: un bambino pozitivo alla Scuola elementare di Acqualagna,  l'intera classe in quarantena preventiva obbligatoria - TELE2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71744"/>
            <a:ext cx="4214842" cy="3500462"/>
          </a:xfrm>
          <a:prstGeom prst="rect">
            <a:avLst/>
          </a:prstGeom>
          <a:noFill/>
        </p:spPr>
      </p:pic>
      <p:pic>
        <p:nvPicPr>
          <p:cNvPr id="10244" name="Picture 4" descr="Descrizione soggettiva di un paesaggio mari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500306"/>
            <a:ext cx="3786215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4282" y="500042"/>
            <a:ext cx="86468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Verdana" pitchFamily="34" charset="0"/>
                <a:ea typeface="Verdana" pitchFamily="34" charset="0"/>
              </a:rPr>
              <a:t>AVRETE SICURAMENTE NOTATO CHE I PAESAGGI NON</a:t>
            </a:r>
          </a:p>
          <a:p>
            <a:r>
              <a:rPr lang="it-IT" sz="2400" dirty="0" smtClean="0">
                <a:latin typeface="Verdana" pitchFamily="34" charset="0"/>
                <a:ea typeface="Verdana" pitchFamily="34" charset="0"/>
              </a:rPr>
              <a:t>SONO TUTTI UGUALI.</a:t>
            </a:r>
          </a:p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ANDIAMO A CONOSCERLI!</a:t>
            </a:r>
            <a:endParaRPr lang="it-IT" sz="2400" b="1" dirty="0">
              <a:solidFill>
                <a:srgbClr val="FF000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71472" y="2285992"/>
            <a:ext cx="7321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Verdana" pitchFamily="34" charset="0"/>
                <a:ea typeface="Verdana" pitchFamily="34" charset="0"/>
              </a:rPr>
              <a:t>LA PRINCIPALE DISTINZIONE E’ QUELLA TRA </a:t>
            </a:r>
            <a:endParaRPr lang="it-IT" sz="24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5362" name="Picture 2" descr="Semplice sfondo del paesaggio naturale - Scarica Immagini Vettoriali  Gratis, Grafica Vettoriale, e Disegno Model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000372"/>
            <a:ext cx="3357586" cy="2714644"/>
          </a:xfrm>
          <a:prstGeom prst="rect">
            <a:avLst/>
          </a:prstGeom>
          <a:noFill/>
        </p:spPr>
      </p:pic>
      <p:sp>
        <p:nvSpPr>
          <p:cNvPr id="15364" name="AutoShape 4" descr="Paesaggio Di Campagna Vettoriali, Illustrazioni E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5366" name="Picture 6" descr="Farm paesaggio rurale, sfondo vettoriale Archivio Fotografico - 49703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000372"/>
            <a:ext cx="3714746" cy="2786062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857224" y="5857892"/>
            <a:ext cx="346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Verdana" pitchFamily="34" charset="0"/>
                <a:ea typeface="Verdana" pitchFamily="34" charset="0"/>
              </a:rPr>
              <a:t>PAESAGGI NATURALI</a:t>
            </a:r>
            <a:endParaRPr lang="it-IT" sz="24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714876" y="5857892"/>
            <a:ext cx="3647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Verdana" pitchFamily="34" charset="0"/>
                <a:ea typeface="Verdana" pitchFamily="34" charset="0"/>
              </a:rPr>
              <a:t>PAESAGGI ANTROPICI</a:t>
            </a:r>
            <a:endParaRPr lang="it-IT" sz="2400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85786" y="642918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it-IT" dirty="0" smtClean="0"/>
              <a:t>I PAESAGGI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3829048" cy="817577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I </a:t>
            </a:r>
            <a:r>
              <a:rPr lang="it-IT" sz="2600" dirty="0" smtClean="0">
                <a:solidFill>
                  <a:srgbClr val="FF0000"/>
                </a:solidFill>
              </a:rPr>
              <a:t>PAESAGGI NATURALI </a:t>
            </a:r>
            <a:r>
              <a:rPr lang="it-IT" dirty="0" smtClean="0"/>
              <a:t>SONO QUELLI DOVE L’UOMO NON HA MAI COSTRUITO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>
          <a:xfrm>
            <a:off x="4645025" y="1428736"/>
            <a:ext cx="4041775" cy="746139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I </a:t>
            </a:r>
            <a:r>
              <a:rPr lang="it-IT" dirty="0" smtClean="0">
                <a:solidFill>
                  <a:srgbClr val="FF0000"/>
                </a:solidFill>
              </a:rPr>
              <a:t>PAESAGGI ANTROPICI  </a:t>
            </a:r>
            <a:r>
              <a:rPr lang="it-IT" dirty="0" smtClean="0"/>
              <a:t>SONO AMBIENTI TRASFORMATI DALL’UOMO </a:t>
            </a:r>
            <a:endParaRPr lang="it-IT" dirty="0"/>
          </a:p>
        </p:txBody>
      </p:sp>
      <p:pic>
        <p:nvPicPr>
          <p:cNvPr id="16388" name="Picture 4" descr="C:\Users\Imma\Desktop\AMB ANTROP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3068" y="2285993"/>
            <a:ext cx="3922514" cy="3857632"/>
          </a:xfrm>
          <a:prstGeom prst="rect">
            <a:avLst/>
          </a:prstGeom>
          <a:noFill/>
        </p:spPr>
      </p:pic>
      <p:pic>
        <p:nvPicPr>
          <p:cNvPr id="16389" name="Picture 5" descr="C:\Users\Imma\Desktop\AMB NA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85992"/>
            <a:ext cx="3643338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oto Disegni Alberi, Immagini E Vettori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2857520" cy="2714644"/>
          </a:xfrm>
          <a:prstGeom prst="rect">
            <a:avLst/>
          </a:prstGeom>
          <a:noFill/>
        </p:spPr>
      </p:pic>
      <p:pic>
        <p:nvPicPr>
          <p:cNvPr id="18436" name="Picture 4" descr="Previsioni meteo, il grande business dei siti 'specializzati': come  funziona e come difendersi - InvestireOggi.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857232"/>
            <a:ext cx="2500330" cy="1504928"/>
          </a:xfrm>
          <a:prstGeom prst="rect">
            <a:avLst/>
          </a:prstGeom>
          <a:noFill/>
        </p:spPr>
      </p:pic>
      <p:pic>
        <p:nvPicPr>
          <p:cNvPr id="18440" name="Picture 8" descr="Disegno di Fiore con Foglie a colori per bambini -  disegnidacolorareonline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28604"/>
            <a:ext cx="1928826" cy="1571636"/>
          </a:xfrm>
          <a:prstGeom prst="rect">
            <a:avLst/>
          </a:prstGeom>
          <a:noFill/>
        </p:spPr>
      </p:pic>
      <p:pic>
        <p:nvPicPr>
          <p:cNvPr id="18442" name="Picture 10" descr="Disegno da colorare cane - Disegni Da Colorare E Stampare Grat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929198"/>
            <a:ext cx="2643205" cy="1065179"/>
          </a:xfrm>
          <a:prstGeom prst="rect">
            <a:avLst/>
          </a:prstGeom>
          <a:noFill/>
        </p:spPr>
      </p:pic>
      <p:pic>
        <p:nvPicPr>
          <p:cNvPr id="18444" name="Picture 12" descr="Fiume, vista. Scenario, vettore, fiume, casato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4357694"/>
            <a:ext cx="3357556" cy="1857388"/>
          </a:xfrm>
          <a:prstGeom prst="rect">
            <a:avLst/>
          </a:prstGeom>
          <a:noFill/>
        </p:spPr>
      </p:pic>
      <p:pic>
        <p:nvPicPr>
          <p:cNvPr id="18446" name="Picture 14" descr="Gente che disegna oche Mk II - Home | Faceboo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5429264"/>
            <a:ext cx="1909760" cy="1071570"/>
          </a:xfrm>
          <a:prstGeom prst="rect">
            <a:avLst/>
          </a:prstGeom>
          <a:noFill/>
        </p:spPr>
      </p:pic>
      <p:pic>
        <p:nvPicPr>
          <p:cNvPr id="18448" name="Picture 16" descr="Disegno di Piccolo Cavallo a color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8" y="3786190"/>
            <a:ext cx="2084393" cy="1643074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1857356" y="2857496"/>
            <a:ext cx="54761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ELEMENTI NATURALI</a:t>
            </a:r>
            <a:endParaRPr lang="it-IT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strada di campagna con prato e alberi disegno vettoriale - Buy this stock  vector and explore similar vectors at Adobe Stock | Adobe 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2286016" cy="1857388"/>
          </a:xfrm>
          <a:prstGeom prst="rect">
            <a:avLst/>
          </a:prstGeom>
          <a:noFill/>
        </p:spPr>
      </p:pic>
      <p:pic>
        <p:nvPicPr>
          <p:cNvPr id="17414" name="Picture 6" descr="Disegno di Casa con Camino a colori per bambini -  disegnidacolorareonline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57166"/>
            <a:ext cx="2441556" cy="2143140"/>
          </a:xfrm>
          <a:prstGeom prst="rect">
            <a:avLst/>
          </a:prstGeom>
          <a:noFill/>
        </p:spPr>
      </p:pic>
      <p:pic>
        <p:nvPicPr>
          <p:cNvPr id="17416" name="Picture 8" descr="Disegno Piccole auto colorato da Utente non registrato il 01 di Gennaio del  20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071942"/>
            <a:ext cx="2643174" cy="2004988"/>
          </a:xfrm>
          <a:prstGeom prst="rect">
            <a:avLst/>
          </a:prstGeom>
          <a:noFill/>
        </p:spPr>
      </p:pic>
      <p:pic>
        <p:nvPicPr>
          <p:cNvPr id="17418" name="Picture 10" descr="Ponte Di Legno Dell'arco Con Le Inferriate Passerella Sopra Il Piccolo  Stagno Cespugli Ed Erba Verdi Elemento Piano Di Vettore Pe Illustrazione  Vettoriale - Illustrazione di disegno, verde: 1305378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71942"/>
            <a:ext cx="2928958" cy="1714512"/>
          </a:xfrm>
          <a:prstGeom prst="rect">
            <a:avLst/>
          </a:prstGeom>
          <a:noFill/>
        </p:spPr>
      </p:pic>
      <p:pic>
        <p:nvPicPr>
          <p:cNvPr id="17422" name="Picture 14" descr="Disegno da colorare fabbrica - Disegni Da Colorare E Stampare Grati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3643314"/>
            <a:ext cx="2284424" cy="2071678"/>
          </a:xfrm>
          <a:prstGeom prst="rect">
            <a:avLst/>
          </a:prstGeom>
          <a:noFill/>
        </p:spPr>
      </p:pic>
      <p:pic>
        <p:nvPicPr>
          <p:cNvPr id="17424" name="Picture 16" descr="Disegni di A cavallo da colorare e stampa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785794"/>
            <a:ext cx="1928826" cy="1500198"/>
          </a:xfrm>
          <a:prstGeom prst="rect">
            <a:avLst/>
          </a:prstGeom>
          <a:noFill/>
        </p:spPr>
      </p:pic>
      <p:sp>
        <p:nvSpPr>
          <p:cNvPr id="15" name="Rettangolo 14"/>
          <p:cNvSpPr/>
          <p:nvPr/>
        </p:nvSpPr>
        <p:spPr>
          <a:xfrm>
            <a:off x="2000232" y="2928934"/>
            <a:ext cx="57154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ELEMENTI ANTROPICI</a:t>
            </a:r>
            <a:endParaRPr lang="it-IT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mplice sfondo del paesaggio naturale - Scarica Immagini Vettoriali  Gratis, Grafica Vettoriale, e Disegno Model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7929618" cy="5429288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928662" y="285728"/>
            <a:ext cx="69723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DAL PAESAGGIO </a:t>
            </a:r>
            <a:r>
              <a:rPr lang="it-IT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NATURALE…</a:t>
            </a:r>
            <a:endParaRPr lang="it-IT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20" y="5715016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Prendi un pezzo di carta da forno, ricalca i contorni dell’ambiente e aggiungi qualche elemento antropico (o costruito dall’uomo). Poi colora il paesaggio ANTROPICO.</a:t>
            </a:r>
            <a:endParaRPr lang="it-IT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835824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>
          <a:xfrm>
            <a:off x="1071538" y="142852"/>
            <a:ext cx="70793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… AL PAESAGGIO ANTROPICO</a:t>
            </a:r>
            <a:endParaRPr lang="it-IT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071670" y="1714488"/>
            <a:ext cx="46328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CIAO BAMBINI </a:t>
            </a:r>
          </a:p>
          <a:p>
            <a:pPr algn="ctr"/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PRESTO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00034" y="500042"/>
            <a:ext cx="81166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ASPETTIAMO I VOSTRI LAVORI!</a:t>
            </a:r>
            <a:endParaRPr lang="it-IT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28596" y="3643314"/>
            <a:ext cx="8116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E RISPETTANDO L’AMBIENTE E NOI </a:t>
            </a:r>
            <a:r>
              <a:rPr lang="it-IT" sz="2400" b="1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STESSI…</a:t>
            </a:r>
            <a:r>
              <a:rPr lang="it-IT" sz="24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it-IT" sz="2400" b="1" dirty="0">
              <a:solidFill>
                <a:srgbClr val="00B05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21506" name="Picture 2" descr="Un arcobaleno con la scritta &quot;Andrà tutto bene&quot;: anche Andria aderisce  all'iniziativa nazion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429132"/>
            <a:ext cx="7286676" cy="2124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140</Words>
  <Application>Microsoft Office PowerPoint</Application>
  <PresentationFormat>Presentazione su schermo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Diapositiva 1</vt:lpstr>
      <vt:lpstr>Diapositiva 2</vt:lpstr>
      <vt:lpstr>Diapositiva 3</vt:lpstr>
      <vt:lpstr>I PAESAGGI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Imma</dc:creator>
  <cp:lastModifiedBy>Administrator</cp:lastModifiedBy>
  <cp:revision>6</cp:revision>
  <dcterms:created xsi:type="dcterms:W3CDTF">2020-11-13T11:06:40Z</dcterms:created>
  <dcterms:modified xsi:type="dcterms:W3CDTF">2020-11-17T12:03:25Z</dcterms:modified>
</cp:coreProperties>
</file>