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35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76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10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4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05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97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69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4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35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53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73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45EB-E3F6-4474-8EEC-3C33D7C9E3C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1B3A-81DD-416A-8D89-13AFEEA040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78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12" y="434957"/>
            <a:ext cx="6730008" cy="359093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55" y="4352807"/>
            <a:ext cx="2700824" cy="21574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70" y="4352807"/>
            <a:ext cx="2913577" cy="215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272676"/>
            <a:ext cx="2007201" cy="23076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7" y="1272675"/>
            <a:ext cx="1999780" cy="23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108361" y="128788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I sumeri</a:t>
            </a:r>
            <a:endParaRPr lang="it-IT" sz="7200" b="1" dirty="0">
              <a:solidFill>
                <a:schemeClr val="accent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7" y="1420263"/>
            <a:ext cx="9375820" cy="5174280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0930" y="3184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19665" y="1157956"/>
            <a:ext cx="330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2137893"/>
            <a:ext cx="2403782" cy="22666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950039" y="811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124999" y="1244989"/>
            <a:ext cx="86720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>
                <a:solidFill>
                  <a:srgbClr val="333333"/>
                </a:solidFill>
                <a:latin typeface="inherit"/>
              </a:rPr>
              <a:t>Mi ripetete con parole vostre tutto quello che ricordate sui Sumeri?</a:t>
            </a:r>
            <a:endParaRPr lang="it-IT" dirty="0">
              <a:solidFill>
                <a:srgbClr val="333333"/>
              </a:solidFill>
              <a:latin typeface="Lucida Sans Unicode" panose="020B0602030504020204" pitchFamily="34" charset="0"/>
            </a:endParaRPr>
          </a:p>
          <a:p>
            <a:pPr fontAlgn="base"/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«Loro erano un popolo antico».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«Abitavano in Mesopotamia».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«Abitavano tra il fiume Tigri e il fiume Eufrate. Dove adesso c’è la guerra».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«Però non si chiamavano Somari, eh? Si chiamavano Sumeri!».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«Loro avevano inventato i canali e gli argini. Loro prendevano l’acqua dai fiumi e irrigavano i campi. Irrigare vuol dire poi innaffiare».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«Poi i Sumeri hanno inventato un’altra cosa: l’aratro. Cioè, non lo hanno proprio inventato perché c’era già chi lo aveva inventato, l’aratro. Però loro hanno avuto un’idea. Loro hanno pensato: “Perché devo tirarlo io, l’aratro? Meglio che l’aratro lo tira un bue o un asino, così io faccio meno fatica”».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«Prima a questa cosa nessuno ci aveva mai pensato? A me sembra strano».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«Ma è perché i Sumeri, poi, erano ancora un popolo un po’ primitivo. Loro non erano ancora molto intelligenti: è per questo!».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«Cosa è l’aratro?».</a:t>
            </a:r>
            <a:b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</a:br>
            <a:r>
              <a:rPr lang="it-IT" dirty="0">
                <a:solidFill>
                  <a:srgbClr val="333333"/>
                </a:solidFill>
                <a:latin typeface="Lucida Sans Unicode" panose="020B0602030504020204" pitchFamily="34" charset="0"/>
              </a:rPr>
              <a:t>«Non lo sai? Quello per fare i buchi lunghi nella terra! Dove ci metti poi dentro i semi e crescono le piante! Perché se tu non metti i semi sotto terra, come una coperta, al calduccio, i semi e le piante non crescono bene e anzi, possono morire e non cresce più niente!».</a:t>
            </a:r>
            <a:endParaRPr lang="it-IT" b="0" i="0" dirty="0">
              <a:solidFill>
                <a:srgbClr val="333333"/>
              </a:solidFill>
              <a:effectLst/>
              <a:latin typeface="Lucida Sans Unicode" panose="020B0602030504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75785" y="292165"/>
            <a:ext cx="527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LA parola ai bambini</a:t>
            </a:r>
            <a:endParaRPr lang="it-IT" sz="36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Smile 11"/>
          <p:cNvSpPr/>
          <p:nvPr/>
        </p:nvSpPr>
        <p:spPr>
          <a:xfrm rot="10800000" flipV="1">
            <a:off x="2541705" y="295294"/>
            <a:ext cx="931023" cy="848121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9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4" y="360608"/>
            <a:ext cx="4767062" cy="615610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26" y="1807938"/>
            <a:ext cx="2095500" cy="2752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1" y="1807938"/>
            <a:ext cx="2545607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7" y="457413"/>
            <a:ext cx="4092221" cy="29361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54666" y="3799267"/>
            <a:ext cx="9813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60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diversi tipi di carte: le informazioni.</a:t>
            </a:r>
            <a:endParaRPr lang="it-IT" sz="6000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0800000" flipV="1">
            <a:off x="172278" y="1299296"/>
            <a:ext cx="54731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 </a:t>
            </a:r>
            <a:r>
              <a:rPr lang="it-IT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carte geografiche </a:t>
            </a:r>
            <a:r>
              <a:rPr lang="it-IT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sono classificate, oltre che in base alla scala, anche in base alle </a:t>
            </a:r>
            <a:r>
              <a:rPr lang="it-IT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informazioni </a:t>
            </a:r>
            <a:r>
              <a:rPr lang="it-IT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che contengono</a:t>
            </a:r>
            <a:r>
              <a:rPr lang="it-IT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it-IT" sz="5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" name="Connettore 2 13"/>
          <p:cNvCxnSpPr>
            <a:stCxn id="6" idx="1"/>
          </p:cNvCxnSpPr>
          <p:nvPr/>
        </p:nvCxnSpPr>
        <p:spPr>
          <a:xfrm flipV="1">
            <a:off x="5645426" y="1868557"/>
            <a:ext cx="1974574" cy="118506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6" idx="1"/>
          </p:cNvCxnSpPr>
          <p:nvPr/>
        </p:nvCxnSpPr>
        <p:spPr>
          <a:xfrm>
            <a:off x="5645426" y="3053623"/>
            <a:ext cx="1828800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6" idx="1"/>
          </p:cNvCxnSpPr>
          <p:nvPr/>
        </p:nvCxnSpPr>
        <p:spPr>
          <a:xfrm>
            <a:off x="5645426" y="3053623"/>
            <a:ext cx="1828800" cy="111655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964557" y="1342896"/>
            <a:ext cx="2792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i="1" dirty="0" smtClean="0"/>
              <a:t>Carta fisica</a:t>
            </a:r>
            <a:endParaRPr lang="it-IT" sz="4400" b="1" i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964557" y="2564179"/>
            <a:ext cx="359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smtClean="0"/>
              <a:t>Carta politica</a:t>
            </a:r>
            <a:endParaRPr lang="it-IT" sz="4400" b="1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98321" y="3785462"/>
            <a:ext cx="402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smtClean="0"/>
              <a:t>Carta tematica</a:t>
            </a:r>
            <a:endParaRPr lang="it-IT" sz="4400" b="1" i="1" dirty="0"/>
          </a:p>
        </p:txBody>
      </p:sp>
      <p:pic>
        <p:nvPicPr>
          <p:cNvPr id="2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3074" y="4108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2" y="1365161"/>
            <a:ext cx="4945489" cy="5312535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356833" y="270457"/>
            <a:ext cx="7376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carte fisiche e le carte politiche</a:t>
            </a:r>
            <a:endParaRPr lang="it-IT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57" y="1931830"/>
            <a:ext cx="4003720" cy="450116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50" y="1931829"/>
            <a:ext cx="4003719" cy="450116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  <a:prstDash val="solid"/>
          </a:ln>
        </p:spPr>
      </p:pic>
      <p:sp>
        <p:nvSpPr>
          <p:cNvPr id="4" name="CasellaDiTesto 3"/>
          <p:cNvSpPr txBox="1"/>
          <p:nvPr/>
        </p:nvSpPr>
        <p:spPr>
          <a:xfrm>
            <a:off x="4031088" y="0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Le carte tematiche</a:t>
            </a:r>
            <a:endParaRPr lang="it-IT" sz="32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1820" y="594506"/>
            <a:ext cx="11453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 che cosa si riferiscono queste carte tematiche? Scrivilo sotto ciascuna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7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84</Words>
  <Application>Microsoft Office PowerPoint</Application>
  <PresentationFormat>Widescreen</PresentationFormat>
  <Paragraphs>12</Paragraphs>
  <Slides>8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inherit</vt:lpstr>
      <vt:lpstr>Lucida Sans Unicode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21</cp:revision>
  <dcterms:created xsi:type="dcterms:W3CDTF">2020-11-25T19:10:34Z</dcterms:created>
  <dcterms:modified xsi:type="dcterms:W3CDTF">2020-11-26T22:30:45Z</dcterms:modified>
</cp:coreProperties>
</file>