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3AE"/>
    <a:srgbClr val="F6DB16"/>
    <a:srgbClr val="EBD9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059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003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9257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66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773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750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260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831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85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04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945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05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467981-2585-4611-99FF-97357C784880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892A83-AD36-4558-B4E6-DB179FE8F7F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it-IT" dirty="0" smtClean="0"/>
              <a:t>I fossili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3^A Capoluogo </a:t>
            </a:r>
            <a:r>
              <a:rPr lang="it-IT" dirty="0" err="1" smtClean="0"/>
              <a:t>Cennamo</a:t>
            </a:r>
            <a:r>
              <a:rPr lang="it-IT" dirty="0" smtClean="0"/>
              <a:t>-Di Palma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95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Lavoriamo insieme 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43808" y="1124744"/>
            <a:ext cx="3528392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Mappa concettuale </a:t>
            </a:r>
            <a:endParaRPr lang="it-IT" dirty="0"/>
          </a:p>
        </p:txBody>
      </p:sp>
      <p:pic>
        <p:nvPicPr>
          <p:cNvPr id="1026" name="Picture 2" descr="C:\Users\carolinacennamo\Desktop\mappa concettuale fossi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92854"/>
            <a:ext cx="6471287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96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8064896" cy="1052736"/>
          </a:xfrm>
        </p:spPr>
        <p:txBody>
          <a:bodyPr/>
          <a:lstStyle/>
          <a:p>
            <a:r>
              <a:rPr lang="it-IT" dirty="0" smtClean="0"/>
              <a:t>Come si forma un fossile ?</a:t>
            </a:r>
            <a:endParaRPr lang="it-IT" dirty="0"/>
          </a:p>
        </p:txBody>
      </p:sp>
      <p:pic>
        <p:nvPicPr>
          <p:cNvPr id="2050" name="Picture 2" descr="C:\Users\carolinacennamo\Desktop\formare un foss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5508104" cy="539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arolinacennamo\Desktop\maestr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086650"/>
            <a:ext cx="217641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umetto 2 6"/>
          <p:cNvSpPr/>
          <p:nvPr/>
        </p:nvSpPr>
        <p:spPr>
          <a:xfrm>
            <a:off x="5812310" y="836712"/>
            <a:ext cx="3024336" cy="2105922"/>
          </a:xfrm>
          <a:prstGeom prst="wedgeRoundRectCallout">
            <a:avLst/>
          </a:prstGeom>
          <a:solidFill>
            <a:srgbClr val="FCF3AE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I fossili sono i resti o le impronte di animali e piante che si sono conservati nel tempo .</a:t>
            </a:r>
          </a:p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Per formarsi possono impiegare milioni di anni </a:t>
            </a:r>
            <a:endParaRPr lang="it-I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1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Realizziamo i nostri fossili </a:t>
            </a:r>
            <a:r>
              <a:rPr lang="it-IT" dirty="0" smtClean="0">
                <a:sym typeface="Wingdings" panose="05000000000000000000" pitchFamily="2" charset="2"/>
              </a:rPr>
              <a:t></a:t>
            </a: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68960"/>
            <a:ext cx="2182813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umetto 2 3"/>
          <p:cNvSpPr/>
          <p:nvPr/>
        </p:nvSpPr>
        <p:spPr>
          <a:xfrm>
            <a:off x="4427984" y="1250758"/>
            <a:ext cx="3888432" cy="2628292"/>
          </a:xfrm>
          <a:prstGeom prst="wedgeRoundRectCallout">
            <a:avLst/>
          </a:prstGeom>
          <a:solidFill>
            <a:srgbClr val="FCF3AE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E’ possibile realizzare  dei fossili utilizzando conchiglie o piccoli dinosauri in plastica che andranno impressi su una pasta modellabile come il DAS o la pasta di sale .</a:t>
            </a:r>
          </a:p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La pasta verrà poi fatta asciugare e dipinta se ritenuto necessario </a:t>
            </a:r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  <a:endParaRPr lang="it-IT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18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rolinacennamo\Desktop\come fare i fossi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13978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88</Words>
  <Application>Microsoft Office PowerPoint</Application>
  <PresentationFormat>Presentazione su schermo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7" baseType="lpstr">
      <vt:lpstr>Tema di Office</vt:lpstr>
      <vt:lpstr>Terra</vt:lpstr>
      <vt:lpstr>I fossili </vt:lpstr>
      <vt:lpstr>Lavoriamo insieme  </vt:lpstr>
      <vt:lpstr>Come si forma un fossile ?</vt:lpstr>
      <vt:lpstr>Realizziamo i nostri fossili 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fossili</dc:title>
  <dc:creator>carolinacennamo</dc:creator>
  <cp:lastModifiedBy>carolinacennamo</cp:lastModifiedBy>
  <cp:revision>3</cp:revision>
  <dcterms:created xsi:type="dcterms:W3CDTF">2020-11-12T17:36:39Z</dcterms:created>
  <dcterms:modified xsi:type="dcterms:W3CDTF">2020-11-12T18:05:11Z</dcterms:modified>
</cp:coreProperties>
</file>