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1.m4a" /><Relationship Id="rId1" Type="http://schemas.microsoft.com/office/2007/relationships/media" Target="../media/media1.m4a" /><Relationship Id="rId5" Type="http://schemas.openxmlformats.org/officeDocument/2006/relationships/image" Target="../media/image3.png" /><Relationship Id="rId4" Type="http://schemas.openxmlformats.org/officeDocument/2006/relationships/image" Target="../media/image2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2.m4a" /><Relationship Id="rId1" Type="http://schemas.microsoft.com/office/2007/relationships/media" Target="../media/media2.m4a" /><Relationship Id="rId5" Type="http://schemas.openxmlformats.org/officeDocument/2006/relationships/image" Target="../media/image3.png" /><Relationship Id="rId4" Type="http://schemas.openxmlformats.org/officeDocument/2006/relationships/image" Target="../media/image4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 /><Relationship Id="rId2" Type="http://schemas.openxmlformats.org/officeDocument/2006/relationships/audio" Target="../media/media3.m4a" /><Relationship Id="rId1" Type="http://schemas.microsoft.com/office/2007/relationships/media" Target="../media/media3.m4a" /><Relationship Id="rId5" Type="http://schemas.openxmlformats.org/officeDocument/2006/relationships/image" Target="../media/image3.png" /><Relationship Id="rId4" Type="http://schemas.openxmlformats.org/officeDocument/2006/relationships/image" Target="../media/image5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 /><Relationship Id="rId2" Type="http://schemas.openxmlformats.org/officeDocument/2006/relationships/audio" Target="../media/media4.m4a" /><Relationship Id="rId1" Type="http://schemas.microsoft.com/office/2007/relationships/media" Target="../media/media4.m4a" /><Relationship Id="rId5" Type="http://schemas.openxmlformats.org/officeDocument/2006/relationships/image" Target="../media/image3.png" /><Relationship Id="rId4" Type="http://schemas.openxmlformats.org/officeDocument/2006/relationships/image" Target="../media/image6.jpe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5.m4a" /><Relationship Id="rId1" Type="http://schemas.microsoft.com/office/2007/relationships/media" Target="../media/media5.m4a" /><Relationship Id="rId5" Type="http://schemas.openxmlformats.org/officeDocument/2006/relationships/image" Target="../media/image3.png" /><Relationship Id="rId4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244641" cy="719826"/>
          </a:xfrm>
        </p:spPr>
        <p:txBody>
          <a:bodyPr>
            <a:normAutofit fontScale="90000"/>
          </a:bodyPr>
          <a:lstStyle/>
          <a:p>
            <a:r>
              <a:rPr lang="de-DE" sz="3200" b="1">
                <a:solidFill>
                  <a:srgbClr val="FF0000"/>
                </a:solidFill>
                <a:latin typeface="Times New Roman"/>
                <a:cs typeface="Calibri Light"/>
              </a:rPr>
              <a:t>LO STATO ITALIANO</a:t>
            </a:r>
            <a:br>
              <a:rPr lang="de-DE" sz="3200" b="1" dirty="0">
                <a:solidFill>
                  <a:srgbClr val="FF0000"/>
                </a:solidFill>
                <a:latin typeface="Times New Roman"/>
                <a:cs typeface="Calibri Light"/>
              </a:rPr>
            </a:br>
            <a:endParaRPr lang="de-DE" sz="3200" b="1" dirty="0">
              <a:solidFill>
                <a:srgbClr val="FF0000"/>
              </a:solidFill>
              <a:latin typeface="Times New Roman"/>
              <a:cs typeface="Calibri Ligh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392793"/>
            <a:ext cx="9144000" cy="86500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de-DE" b="1">
                <a:solidFill>
                  <a:srgbClr val="002060"/>
                </a:solidFill>
                <a:latin typeface="Times New Roman"/>
                <a:cs typeface="Calibri"/>
              </a:rPr>
              <a:t>Classe 5 sez. B-C-D</a:t>
            </a:r>
          </a:p>
          <a:p>
            <a:r>
              <a:rPr lang="de-DE" b="1">
                <a:solidFill>
                  <a:srgbClr val="002060"/>
                </a:solidFill>
                <a:latin typeface="Times New Roman"/>
                <a:cs typeface="Calibri"/>
              </a:rPr>
              <a:t>Geografia</a:t>
            </a:r>
          </a:p>
          <a:p>
            <a:endParaRPr lang="de-DE" b="1" dirty="0">
              <a:solidFill>
                <a:srgbClr val="002060"/>
              </a:solidFill>
              <a:latin typeface="Times New Roman"/>
              <a:cs typeface="Calibri"/>
            </a:endParaRP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EC95D46E-6D43-43A2-8240-B6A34689F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155" y="1407880"/>
            <a:ext cx="6826368" cy="28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41836460-9E69-4468-BC0A-CE3A82AA1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325" y="394060"/>
            <a:ext cx="7200180" cy="5566672"/>
          </a:xfrm>
          <a:prstGeom prst="rect">
            <a:avLst/>
          </a:prstGeom>
        </p:spPr>
      </p:pic>
      <p:pic>
        <p:nvPicPr>
          <p:cNvPr id="4" name="Registrazione">
            <a:hlinkClick r:id="" action="ppaction://media"/>
            <a:extLst>
              <a:ext uri="{FF2B5EF4-FFF2-40B4-BE49-F238E27FC236}">
                <a16:creationId xmlns:a16="http://schemas.microsoft.com/office/drawing/2014/main" id="{5B4D2E2A-48F2-40E6-8E28-3A0C14041B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1592" y="287696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C16220E1-E0D4-4781-857C-B09201941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985" y="892643"/>
            <a:ext cx="7085161" cy="5072713"/>
          </a:xfrm>
          <a:prstGeom prst="rect">
            <a:avLst/>
          </a:prstGeom>
        </p:spPr>
      </p:pic>
      <p:pic>
        <p:nvPicPr>
          <p:cNvPr id="4" name="Registrazione (2)">
            <a:hlinkClick r:id="" action="ppaction://media"/>
            <a:extLst>
              <a:ext uri="{FF2B5EF4-FFF2-40B4-BE49-F238E27FC236}">
                <a16:creationId xmlns:a16="http://schemas.microsoft.com/office/drawing/2014/main" id="{751A744B-F06C-427C-8207-7ECD13F622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15969" y="2920101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8AC477-12A4-45A1-9894-04DBAD401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                          Gli organi dello Stato</a:t>
            </a:r>
            <a:endParaRPr lang="it-IT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Immagine 3">
            <a:extLst>
              <a:ext uri="{FF2B5EF4-FFF2-40B4-BE49-F238E27FC236}">
                <a16:creationId xmlns:a16="http://schemas.microsoft.com/office/drawing/2014/main" id="{8FFD1E11-D462-4CB2-A7B1-44E946E88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665" y="1258475"/>
            <a:ext cx="7573990" cy="4010371"/>
          </a:xfrm>
          <a:prstGeom prst="rect">
            <a:avLst/>
          </a:prstGeom>
        </p:spPr>
      </p:pic>
      <p:pic>
        <p:nvPicPr>
          <p:cNvPr id="5" name="Registrazione (3)">
            <a:hlinkClick r:id="" action="ppaction://media"/>
            <a:extLst>
              <a:ext uri="{FF2B5EF4-FFF2-40B4-BE49-F238E27FC236}">
                <a16:creationId xmlns:a16="http://schemas.microsoft.com/office/drawing/2014/main" id="{65400E48-EEF9-4291-B2EE-2980F75F29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59743" y="2891347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926240-04C4-4743-9C80-35A219CB0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>
                <a:solidFill>
                  <a:srgbClr val="0070C0"/>
                </a:solidFill>
                <a:cs typeface="Calibri Light"/>
              </a:rPr>
              <a:t>                             Organizzazione Periferica</a:t>
            </a:r>
            <a:endParaRPr lang="it-IT" dirty="0"/>
          </a:p>
        </p:txBody>
      </p:sp>
      <p:pic>
        <p:nvPicPr>
          <p:cNvPr id="3" name="Immagine 3">
            <a:extLst>
              <a:ext uri="{FF2B5EF4-FFF2-40B4-BE49-F238E27FC236}">
                <a16:creationId xmlns:a16="http://schemas.microsoft.com/office/drawing/2014/main" id="{C59FD7E1-D128-444A-BABB-4D2322A39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551" y="1259745"/>
            <a:ext cx="7631501" cy="4281001"/>
          </a:xfrm>
          <a:prstGeom prst="rect">
            <a:avLst/>
          </a:prstGeom>
        </p:spPr>
      </p:pic>
      <p:pic>
        <p:nvPicPr>
          <p:cNvPr id="5" name="Registrazione (4)">
            <a:hlinkClick r:id="" action="ppaction://media"/>
            <a:extLst>
              <a:ext uri="{FF2B5EF4-FFF2-40B4-BE49-F238E27FC236}">
                <a16:creationId xmlns:a16="http://schemas.microsoft.com/office/drawing/2014/main" id="{5F675A6B-3CE9-46AA-8E6F-2784CF643E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7592" y="2776328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4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33E9D4-27AF-4601-9D73-73C067D81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>
                <a:solidFill>
                  <a:srgbClr val="0070C0"/>
                </a:solidFill>
                <a:cs typeface="Calibri Light"/>
              </a:rPr>
              <a:t>                                              Le regioni</a:t>
            </a:r>
            <a:endParaRPr lang="it-IT" dirty="0"/>
          </a:p>
        </p:txBody>
      </p:sp>
      <p:pic>
        <p:nvPicPr>
          <p:cNvPr id="3" name="Immagine 3">
            <a:extLst>
              <a:ext uri="{FF2B5EF4-FFF2-40B4-BE49-F238E27FC236}">
                <a16:creationId xmlns:a16="http://schemas.microsoft.com/office/drawing/2014/main" id="{A0082921-AEE9-421C-8DC8-CF28B916A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099" y="1346058"/>
            <a:ext cx="6452558" cy="383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95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D8ED20-A33C-4C10-98AD-56CB36BD8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>
                <a:solidFill>
                  <a:srgbClr val="002060"/>
                </a:solidFill>
                <a:cs typeface="Calibri Light"/>
              </a:rPr>
              <a:t>                                             La Provincia</a:t>
            </a:r>
            <a:endParaRPr lang="it-IT" sz="3200" b="1" dirty="0">
              <a:cs typeface="Calibri Light"/>
            </a:endParaRPr>
          </a:p>
        </p:txBody>
      </p:sp>
      <p:pic>
        <p:nvPicPr>
          <p:cNvPr id="3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829B2A29-EC63-4BB2-A10C-49CC81709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646" y="1178105"/>
            <a:ext cx="6740104" cy="421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66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BA98EA-2A7F-4C9B-873E-7ABCE69E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>
                <a:solidFill>
                  <a:srgbClr val="0070C0"/>
                </a:solidFill>
                <a:cs typeface="Calibri Light"/>
              </a:rPr>
              <a:t>                                                    Il Comune</a:t>
            </a:r>
            <a:endParaRPr lang="it-IT" dirty="0"/>
          </a:p>
        </p:txBody>
      </p:sp>
      <p:pic>
        <p:nvPicPr>
          <p:cNvPr id="3" name="Immagine 3">
            <a:extLst>
              <a:ext uri="{FF2B5EF4-FFF2-40B4-BE49-F238E27FC236}">
                <a16:creationId xmlns:a16="http://schemas.microsoft.com/office/drawing/2014/main" id="{46D85D9F-6286-466A-A02C-0BCFB34A4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948" y="1292669"/>
            <a:ext cx="7387085" cy="44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58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339FCCB1-02B2-4D0F-935E-79062D819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457" y="898394"/>
            <a:ext cx="6625086" cy="4169817"/>
          </a:xfrm>
          <a:prstGeom prst="rect">
            <a:avLst/>
          </a:prstGeom>
        </p:spPr>
      </p:pic>
      <p:pic>
        <p:nvPicPr>
          <p:cNvPr id="4" name="Registrazione (5)">
            <a:hlinkClick r:id="" action="ppaction://media"/>
            <a:extLst>
              <a:ext uri="{FF2B5EF4-FFF2-40B4-BE49-F238E27FC236}">
                <a16:creationId xmlns:a16="http://schemas.microsoft.com/office/drawing/2014/main" id="{1D63C1B4-4473-4ADC-8095-F5E718F49A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98384" y="2618177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4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LO STATO ITALIANO </vt:lpstr>
      <vt:lpstr>Presentazione standard di PowerPoint</vt:lpstr>
      <vt:lpstr>Presentazione standard di PowerPoint</vt:lpstr>
      <vt:lpstr>                          Gli organi dello Stato</vt:lpstr>
      <vt:lpstr>                             Organizzazione Periferica</vt:lpstr>
      <vt:lpstr>                                              Le regioni</vt:lpstr>
      <vt:lpstr>                                             La Provincia</vt:lpstr>
      <vt:lpstr>                                                    Il Comune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>Marianna Maisto</cp:lastModifiedBy>
  <cp:revision>192</cp:revision>
  <dcterms:created xsi:type="dcterms:W3CDTF">2020-11-26T20:39:22Z</dcterms:created>
  <dcterms:modified xsi:type="dcterms:W3CDTF">2020-11-27T11:22:14Z</dcterms:modified>
</cp:coreProperties>
</file>