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9" r:id="rId4"/>
    <p:sldId id="26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4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53527-17C0-4F69-B0A0-2818B157D69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4C5EBBF-C56F-4207-8751-87488E17C8E9}">
      <dgm:prSet/>
      <dgm:spPr/>
      <dgm:t>
        <a:bodyPr/>
        <a:lstStyle/>
        <a:p>
          <a:r>
            <a:rPr lang="it-IT"/>
            <a:t>Dove fiorirono le prime civiltà?</a:t>
          </a:r>
          <a:endParaRPr lang="en-US"/>
        </a:p>
      </dgm:t>
    </dgm:pt>
    <dgm:pt modelId="{905CACED-9054-45DB-A762-B774A50527AD}" type="parTrans" cxnId="{6459DF3F-A093-4C2C-8412-224C2B4EE2B0}">
      <dgm:prSet/>
      <dgm:spPr/>
      <dgm:t>
        <a:bodyPr/>
        <a:lstStyle/>
        <a:p>
          <a:endParaRPr lang="en-US"/>
        </a:p>
      </dgm:t>
    </dgm:pt>
    <dgm:pt modelId="{87A8C0F6-CA7B-4497-B358-A9C2C4AB1BAA}" type="sibTrans" cxnId="{6459DF3F-A093-4C2C-8412-224C2B4EE2B0}">
      <dgm:prSet/>
      <dgm:spPr/>
      <dgm:t>
        <a:bodyPr/>
        <a:lstStyle/>
        <a:p>
          <a:endParaRPr lang="en-US"/>
        </a:p>
      </dgm:t>
    </dgm:pt>
    <dgm:pt modelId="{6BAEA193-02CA-418B-A793-238EEACA42D0}">
      <dgm:prSet/>
      <dgm:spPr/>
      <dgm:t>
        <a:bodyPr/>
        <a:lstStyle/>
        <a:p>
          <a:r>
            <a:rPr lang="it-IT"/>
            <a:t>Perché le prime civiltà sono sorte lungo i fiumi?</a:t>
          </a:r>
          <a:endParaRPr lang="en-US"/>
        </a:p>
      </dgm:t>
    </dgm:pt>
    <dgm:pt modelId="{CF3C6AB1-923A-40DC-85B6-0A6417A7BE33}" type="parTrans" cxnId="{15E0E8CB-4C58-4EA1-9791-A3D2DA85033C}">
      <dgm:prSet/>
      <dgm:spPr/>
      <dgm:t>
        <a:bodyPr/>
        <a:lstStyle/>
        <a:p>
          <a:endParaRPr lang="en-US"/>
        </a:p>
      </dgm:t>
    </dgm:pt>
    <dgm:pt modelId="{B69E998B-3906-40C9-A514-7271793E1B42}" type="sibTrans" cxnId="{15E0E8CB-4C58-4EA1-9791-A3D2DA85033C}">
      <dgm:prSet/>
      <dgm:spPr/>
      <dgm:t>
        <a:bodyPr/>
        <a:lstStyle/>
        <a:p>
          <a:endParaRPr lang="en-US"/>
        </a:p>
      </dgm:t>
    </dgm:pt>
    <dgm:pt modelId="{2571353A-A8A8-45F1-AC88-D31C0D939FA3}">
      <dgm:prSet/>
      <dgm:spPr/>
      <dgm:t>
        <a:bodyPr/>
        <a:lstStyle/>
        <a:p>
          <a:r>
            <a:rPr lang="it-IT"/>
            <a:t>Quando sono nate le civiltà dei fiumi?</a:t>
          </a:r>
          <a:endParaRPr lang="en-US"/>
        </a:p>
      </dgm:t>
    </dgm:pt>
    <dgm:pt modelId="{09517957-073D-42BB-A8B3-5412F06472B5}" type="parTrans" cxnId="{E6DB3D23-37BB-4349-AD6A-435CC4457D4A}">
      <dgm:prSet/>
      <dgm:spPr/>
      <dgm:t>
        <a:bodyPr/>
        <a:lstStyle/>
        <a:p>
          <a:endParaRPr lang="en-US"/>
        </a:p>
      </dgm:t>
    </dgm:pt>
    <dgm:pt modelId="{3A90FB2B-6E09-4B3D-9191-67E8F65621B2}" type="sibTrans" cxnId="{E6DB3D23-37BB-4349-AD6A-435CC4457D4A}">
      <dgm:prSet/>
      <dgm:spPr/>
      <dgm:t>
        <a:bodyPr/>
        <a:lstStyle/>
        <a:p>
          <a:endParaRPr lang="en-US"/>
        </a:p>
      </dgm:t>
    </dgm:pt>
    <dgm:pt modelId="{F8501F93-4FBB-4E42-95E3-07ECDEB2261D}">
      <dgm:prSet/>
      <dgm:spPr/>
      <dgm:t>
        <a:bodyPr/>
        <a:lstStyle/>
        <a:p>
          <a:r>
            <a:rPr lang="it-IT"/>
            <a:t>Quali furono le ragioni dello sviluppo delle civiltà dei fiumi?</a:t>
          </a:r>
          <a:endParaRPr lang="en-US"/>
        </a:p>
      </dgm:t>
    </dgm:pt>
    <dgm:pt modelId="{36C3F4B0-C36E-4C50-B913-6F6944D1CD69}" type="parTrans" cxnId="{374A44FB-6271-448A-8DDA-208FF0A4085E}">
      <dgm:prSet/>
      <dgm:spPr/>
      <dgm:t>
        <a:bodyPr/>
        <a:lstStyle/>
        <a:p>
          <a:endParaRPr lang="en-US"/>
        </a:p>
      </dgm:t>
    </dgm:pt>
    <dgm:pt modelId="{E07A8388-53EC-4DD7-A407-676E71CF4D63}" type="sibTrans" cxnId="{374A44FB-6271-448A-8DDA-208FF0A4085E}">
      <dgm:prSet/>
      <dgm:spPr/>
      <dgm:t>
        <a:bodyPr/>
        <a:lstStyle/>
        <a:p>
          <a:endParaRPr lang="en-US"/>
        </a:p>
      </dgm:t>
    </dgm:pt>
    <dgm:pt modelId="{CAB7B17F-CA00-4109-805D-70C5637A47FE}" type="pres">
      <dgm:prSet presAssocID="{B1F53527-17C0-4F69-B0A0-2818B157D697}" presName="linear" presStyleCnt="0">
        <dgm:presLayoutVars>
          <dgm:animLvl val="lvl"/>
          <dgm:resizeHandles val="exact"/>
        </dgm:presLayoutVars>
      </dgm:prSet>
      <dgm:spPr/>
    </dgm:pt>
    <dgm:pt modelId="{F14B791B-F3EA-4D10-91BE-C26B088EDD0D}" type="pres">
      <dgm:prSet presAssocID="{14C5EBBF-C56F-4207-8751-87488E17C8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47016A-B6E7-4904-BB85-B184A5AD3339}" type="pres">
      <dgm:prSet presAssocID="{87A8C0F6-CA7B-4497-B358-A9C2C4AB1BAA}" presName="spacer" presStyleCnt="0"/>
      <dgm:spPr/>
    </dgm:pt>
    <dgm:pt modelId="{B34313D0-3A15-46A2-9442-79801F742A3E}" type="pres">
      <dgm:prSet presAssocID="{6BAEA193-02CA-418B-A793-238EEACA42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48D2CD2-7C14-4A71-A450-60D5D06A77B6}" type="pres">
      <dgm:prSet presAssocID="{B69E998B-3906-40C9-A514-7271793E1B42}" presName="spacer" presStyleCnt="0"/>
      <dgm:spPr/>
    </dgm:pt>
    <dgm:pt modelId="{A72EF2FE-C394-4F85-8E9E-A37597067C0E}" type="pres">
      <dgm:prSet presAssocID="{2571353A-A8A8-45F1-AC88-D31C0D939FA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A8DF9C2-801F-4198-8527-765070A4E10B}" type="pres">
      <dgm:prSet presAssocID="{3A90FB2B-6E09-4B3D-9191-67E8F65621B2}" presName="spacer" presStyleCnt="0"/>
      <dgm:spPr/>
    </dgm:pt>
    <dgm:pt modelId="{305BD807-9776-45EB-AADF-53E38D38D2BD}" type="pres">
      <dgm:prSet presAssocID="{F8501F93-4FBB-4E42-95E3-07ECDEB2261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DACA40E-26EE-4058-A30A-D8E279D5A303}" type="presOf" srcId="{6BAEA193-02CA-418B-A793-238EEACA42D0}" destId="{B34313D0-3A15-46A2-9442-79801F742A3E}" srcOrd="0" destOrd="0" presId="urn:microsoft.com/office/officeart/2005/8/layout/vList2"/>
    <dgm:cxn modelId="{E6DB3D23-37BB-4349-AD6A-435CC4457D4A}" srcId="{B1F53527-17C0-4F69-B0A0-2818B157D697}" destId="{2571353A-A8A8-45F1-AC88-D31C0D939FA3}" srcOrd="2" destOrd="0" parTransId="{09517957-073D-42BB-A8B3-5412F06472B5}" sibTransId="{3A90FB2B-6E09-4B3D-9191-67E8F65621B2}"/>
    <dgm:cxn modelId="{49C74039-932D-4D1C-963E-0BDAE46B7A5D}" type="presOf" srcId="{14C5EBBF-C56F-4207-8751-87488E17C8E9}" destId="{F14B791B-F3EA-4D10-91BE-C26B088EDD0D}" srcOrd="0" destOrd="0" presId="urn:microsoft.com/office/officeart/2005/8/layout/vList2"/>
    <dgm:cxn modelId="{6459DF3F-A093-4C2C-8412-224C2B4EE2B0}" srcId="{B1F53527-17C0-4F69-B0A0-2818B157D697}" destId="{14C5EBBF-C56F-4207-8751-87488E17C8E9}" srcOrd="0" destOrd="0" parTransId="{905CACED-9054-45DB-A762-B774A50527AD}" sibTransId="{87A8C0F6-CA7B-4497-B358-A9C2C4AB1BAA}"/>
    <dgm:cxn modelId="{703D8F84-35CD-4758-8275-5C688A14A2BD}" type="presOf" srcId="{F8501F93-4FBB-4E42-95E3-07ECDEB2261D}" destId="{305BD807-9776-45EB-AADF-53E38D38D2BD}" srcOrd="0" destOrd="0" presId="urn:microsoft.com/office/officeart/2005/8/layout/vList2"/>
    <dgm:cxn modelId="{826D2BAB-BAE8-4A7C-A2C5-026BD32022B6}" type="presOf" srcId="{2571353A-A8A8-45F1-AC88-D31C0D939FA3}" destId="{A72EF2FE-C394-4F85-8E9E-A37597067C0E}" srcOrd="0" destOrd="0" presId="urn:microsoft.com/office/officeart/2005/8/layout/vList2"/>
    <dgm:cxn modelId="{15E0E8CB-4C58-4EA1-9791-A3D2DA85033C}" srcId="{B1F53527-17C0-4F69-B0A0-2818B157D697}" destId="{6BAEA193-02CA-418B-A793-238EEACA42D0}" srcOrd="1" destOrd="0" parTransId="{CF3C6AB1-923A-40DC-85B6-0A6417A7BE33}" sibTransId="{B69E998B-3906-40C9-A514-7271793E1B42}"/>
    <dgm:cxn modelId="{9CBDC5F6-C3E5-41CF-BA16-2D7D47C49332}" type="presOf" srcId="{B1F53527-17C0-4F69-B0A0-2818B157D697}" destId="{CAB7B17F-CA00-4109-805D-70C5637A47FE}" srcOrd="0" destOrd="0" presId="urn:microsoft.com/office/officeart/2005/8/layout/vList2"/>
    <dgm:cxn modelId="{374A44FB-6271-448A-8DDA-208FF0A4085E}" srcId="{B1F53527-17C0-4F69-B0A0-2818B157D697}" destId="{F8501F93-4FBB-4E42-95E3-07ECDEB2261D}" srcOrd="3" destOrd="0" parTransId="{36C3F4B0-C36E-4C50-B913-6F6944D1CD69}" sibTransId="{E07A8388-53EC-4DD7-A407-676E71CF4D63}"/>
    <dgm:cxn modelId="{4DBA824A-01F5-4895-97B0-FE1813E5185D}" type="presParOf" srcId="{CAB7B17F-CA00-4109-805D-70C5637A47FE}" destId="{F14B791B-F3EA-4D10-91BE-C26B088EDD0D}" srcOrd="0" destOrd="0" presId="urn:microsoft.com/office/officeart/2005/8/layout/vList2"/>
    <dgm:cxn modelId="{0AAC7662-67CD-4A26-AF4C-905A779552B3}" type="presParOf" srcId="{CAB7B17F-CA00-4109-805D-70C5637A47FE}" destId="{CA47016A-B6E7-4904-BB85-B184A5AD3339}" srcOrd="1" destOrd="0" presId="urn:microsoft.com/office/officeart/2005/8/layout/vList2"/>
    <dgm:cxn modelId="{BEA7EE9B-B4D6-4927-8E8B-3104E15C8387}" type="presParOf" srcId="{CAB7B17F-CA00-4109-805D-70C5637A47FE}" destId="{B34313D0-3A15-46A2-9442-79801F742A3E}" srcOrd="2" destOrd="0" presId="urn:microsoft.com/office/officeart/2005/8/layout/vList2"/>
    <dgm:cxn modelId="{CE6A0A51-3697-463E-80C3-3C45F897DF2C}" type="presParOf" srcId="{CAB7B17F-CA00-4109-805D-70C5637A47FE}" destId="{248D2CD2-7C14-4A71-A450-60D5D06A77B6}" srcOrd="3" destOrd="0" presId="urn:microsoft.com/office/officeart/2005/8/layout/vList2"/>
    <dgm:cxn modelId="{4A2F2BBF-6231-4203-997B-ED343FA8B38F}" type="presParOf" srcId="{CAB7B17F-CA00-4109-805D-70C5637A47FE}" destId="{A72EF2FE-C394-4F85-8E9E-A37597067C0E}" srcOrd="4" destOrd="0" presId="urn:microsoft.com/office/officeart/2005/8/layout/vList2"/>
    <dgm:cxn modelId="{E8FAF562-7995-4661-A3AD-253E68312FAD}" type="presParOf" srcId="{CAB7B17F-CA00-4109-805D-70C5637A47FE}" destId="{AA8DF9C2-801F-4198-8527-765070A4E10B}" srcOrd="5" destOrd="0" presId="urn:microsoft.com/office/officeart/2005/8/layout/vList2"/>
    <dgm:cxn modelId="{AD829FEA-A4D5-43BF-92FB-14C5E08492BB}" type="presParOf" srcId="{CAB7B17F-CA00-4109-805D-70C5637A47FE}" destId="{305BD807-9776-45EB-AADF-53E38D38D2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B791B-F3EA-4D10-91BE-C26B088EDD0D}">
      <dsp:nvSpPr>
        <dsp:cNvPr id="0" name=""/>
        <dsp:cNvSpPr/>
      </dsp:nvSpPr>
      <dsp:spPr>
        <a:xfrm>
          <a:off x="0" y="152064"/>
          <a:ext cx="525780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Dove fiorirono le prime civiltà?</a:t>
          </a:r>
          <a:endParaRPr lang="en-US" sz="3100" kern="1200"/>
        </a:p>
      </dsp:txBody>
      <dsp:txXfrm>
        <a:off x="60199" y="212263"/>
        <a:ext cx="5137402" cy="1112781"/>
      </dsp:txXfrm>
    </dsp:sp>
    <dsp:sp modelId="{B34313D0-3A15-46A2-9442-79801F742A3E}">
      <dsp:nvSpPr>
        <dsp:cNvPr id="0" name=""/>
        <dsp:cNvSpPr/>
      </dsp:nvSpPr>
      <dsp:spPr>
        <a:xfrm>
          <a:off x="0" y="1474524"/>
          <a:ext cx="5257800" cy="12331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Perché le prime civiltà sono sorte lungo i fiumi?</a:t>
          </a:r>
          <a:endParaRPr lang="en-US" sz="3100" kern="1200"/>
        </a:p>
      </dsp:txBody>
      <dsp:txXfrm>
        <a:off x="60199" y="1534723"/>
        <a:ext cx="5137402" cy="1112781"/>
      </dsp:txXfrm>
    </dsp:sp>
    <dsp:sp modelId="{A72EF2FE-C394-4F85-8E9E-A37597067C0E}">
      <dsp:nvSpPr>
        <dsp:cNvPr id="0" name=""/>
        <dsp:cNvSpPr/>
      </dsp:nvSpPr>
      <dsp:spPr>
        <a:xfrm>
          <a:off x="0" y="2796984"/>
          <a:ext cx="5257800" cy="12331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Quando sono nate le civiltà dei fiumi?</a:t>
          </a:r>
          <a:endParaRPr lang="en-US" sz="3100" kern="1200"/>
        </a:p>
      </dsp:txBody>
      <dsp:txXfrm>
        <a:off x="60199" y="2857183"/>
        <a:ext cx="5137402" cy="1112781"/>
      </dsp:txXfrm>
    </dsp:sp>
    <dsp:sp modelId="{305BD807-9776-45EB-AADF-53E38D38D2BD}">
      <dsp:nvSpPr>
        <dsp:cNvPr id="0" name=""/>
        <dsp:cNvSpPr/>
      </dsp:nvSpPr>
      <dsp:spPr>
        <a:xfrm>
          <a:off x="0" y="4119444"/>
          <a:ext cx="5257800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Quali furono le ragioni dello sviluppo delle civiltà dei fiumi?</a:t>
          </a:r>
          <a:endParaRPr lang="en-US" sz="3100" kern="1200"/>
        </a:p>
      </dsp:txBody>
      <dsp:txXfrm>
        <a:off x="60199" y="4179643"/>
        <a:ext cx="5137402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0EE14-FBE0-4EA9-A0B7-E78F24321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0C3BE0-92A6-4DA7-BA59-CE0F4DAD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089E34-79DA-496B-89A3-719F46CF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569DC0-0601-4CF9-B2C9-D4D92CE2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B71520-2EB6-4FBE-8C11-4522D1C1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84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99707-ACC8-4E9C-9BAD-6B5CA409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AF384F-2A3E-4A98-91C7-38B3B023C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3F6239-FD14-4413-894C-CE47F1BB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B2B71-8AAE-4012-A632-77A9E304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EF9321-6202-4888-8D06-3209C003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40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0E41DDE-5E47-429F-AC85-7E3FF22E3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48876D-C69E-4712-A465-B8A9E00E9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E6A19B-2CD4-4468-A2B4-332A6425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F83488-3F24-4D15-9935-31A6586A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FBC161-14D0-4A19-A78C-8D53DD92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90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C3A6A5-F25F-4CC0-B6F0-834CFA88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F5536E-9A15-4FA4-81B0-FF0BC6CF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CD0665-FF85-4A03-B970-6D269FB5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12C0EF-4570-4790-ADFD-A8790161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30A36A-71E8-42E9-90EA-1CB76BA3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36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C853F3-4905-4705-8256-212850B3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B8BBDE-6F7E-4AEC-BCA3-415E40AFE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DA863-AD79-44AE-A4FD-18F6E29A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2C34E7-9AFB-404E-BD43-19CA9F78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9ED583-34FC-49B1-8EC5-1C76A550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25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C3A26E-64A5-4349-9078-44FCFC3A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10AFCF-285F-48EB-B3FF-A889982E0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DFC956-436E-4647-A322-939C38050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0609D5-A1F1-49D9-BDBD-F30070A8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AC68BB-5FF9-4219-A8AD-E550DA0E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749A0A-4361-445B-A911-515045BB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52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E2A51-EECF-49FD-B722-17798775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85BB6F-695E-4902-8182-A8E8D873A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54A050-6D18-4507-9C6F-969471202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774BF1-DC0E-4137-8CA5-5259853AC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9BB981-8859-4B67-9F27-9F4300D99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19E691A-8BBD-4602-B568-F136EE2E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E3CBC94-8FF3-45C6-BDAA-B8BB066A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5EB4D2A-C324-498A-B33B-375AE925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8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254AAF-1BF2-47FE-A021-BC98872A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4853D3-7F76-4DB3-9CDF-8617A128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AC4FD0-949A-4A9D-8E1A-6B138A5D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8690B9-7225-4A62-80B3-D29C1F2B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58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B7BB87-0BEE-4AA1-A453-EB70718A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32BF18-DFC4-4C8F-BE35-652EF2F7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E133FD-B0CA-49BB-AA1E-848C9B60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47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49C34-DB9B-402A-80C8-0AD8DA02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1F36C5-369E-4825-AFFC-56BC4917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C838E1-2838-4FD8-A6F6-8A6011E05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DC1327-CD5A-4C57-9724-65308855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CB73DB-344C-4CDB-80EC-B475F881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91629B-F13E-4C98-BE3E-56B3D189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13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9610D3-9C8E-4A4C-B55B-A6F88C7A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143E08-39FA-45C2-A281-D257FA887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7E130E-1B4A-4A6D-91CB-E55D8DAF7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4D3065-E2D2-45D1-AA3D-915AFEF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48C5A0-47F6-4FE6-96AB-4E014ED3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4D1AAD-90A3-4B09-B34A-0C01D196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90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6359B7F-83F9-4ADD-9DF4-E27361CF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51757B-8133-4E7C-804F-77BD157E4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C6778E-1677-4BD3-AC87-092439DBE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F505-8B22-4650-8021-B9C8934F02B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3D86C2-73EA-4F0E-BA4A-3893CD537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79BB2E-538F-4855-AF0D-0010B1482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098D-4FAC-44A0-8105-25BB295BA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33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riafacile.net/lontano_oriente/antica_civilta_cinese.htm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toriafacile.net/lontano_oriente/civilta_indiana.htm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storiafacile.net/sumeri_assiri_babilonesi/mesopotamia.htm" TargetMode="External"/><Relationship Id="rId5" Type="http://schemas.openxmlformats.org/officeDocument/2006/relationships/hyperlink" Target="https://www.storiafacile.net/egizi/nilo.htm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storiafacile.net/sumeri_assiri_babilonesi/civilta.htm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7B5E667-6C84-4E3E-B57F-417E6330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STORIA CLASSE 4 A RODARI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E926174-1E84-476D-8127-E0B65F0A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r="11151" b="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BE3D9A4-1C93-449C-B1FD-D9AADC08A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r="6784" b="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6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E8003-EB86-4F70-A9D2-1ACB6D68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civiltà dei grandi fiumi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BB9104-76C7-464C-AC8D-B57E5C1AA4C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  <a:effectLst>
            <a:outerShdw blurRad="50800" dist="50800" dir="5400000" algn="ctr" rotWithShape="0">
              <a:schemeClr val="accent6"/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it-IT" dirty="0"/>
              <a:t>Le </a:t>
            </a:r>
            <a:r>
              <a:rPr lang="it-IT" b="1" dirty="0"/>
              <a:t>prime </a:t>
            </a:r>
            <a:r>
              <a:rPr lang="it-IT" b="1" dirty="0">
                <a:hlinkClick r:id="rId4"/>
              </a:rPr>
              <a:t>civiltà</a:t>
            </a:r>
            <a:r>
              <a:rPr lang="it-IT" b="1" dirty="0"/>
              <a:t> </a:t>
            </a:r>
            <a:r>
              <a:rPr lang="it-IT" dirty="0"/>
              <a:t>fiorirono </a:t>
            </a:r>
            <a:r>
              <a:rPr lang="it-IT" b="1" dirty="0"/>
              <a:t>lungo i fiumi</a:t>
            </a:r>
            <a:r>
              <a:rPr lang="it-IT" dirty="0"/>
              <a:t>.</a:t>
            </a:r>
          </a:p>
          <a:p>
            <a:r>
              <a:rPr lang="it-IT" dirty="0"/>
              <a:t>Le popolazioni più antiche abitavano lungo:</a:t>
            </a:r>
          </a:p>
          <a:p>
            <a:r>
              <a:rPr lang="it-IT" dirty="0"/>
              <a:t>il fiume </a:t>
            </a:r>
            <a:r>
              <a:rPr lang="it-IT" b="1" dirty="0">
                <a:hlinkClick r:id="rId5"/>
              </a:rPr>
              <a:t>Nilo</a:t>
            </a:r>
            <a:r>
              <a:rPr lang="it-IT" dirty="0"/>
              <a:t> in </a:t>
            </a:r>
            <a:r>
              <a:rPr lang="it-IT" b="1" dirty="0"/>
              <a:t>Egitto</a:t>
            </a:r>
            <a:r>
              <a:rPr lang="it-IT" dirty="0"/>
              <a:t>;</a:t>
            </a:r>
          </a:p>
          <a:p>
            <a:r>
              <a:rPr lang="it-IT" dirty="0"/>
              <a:t>i fiumi </a:t>
            </a:r>
            <a:r>
              <a:rPr lang="it-IT" b="1" dirty="0"/>
              <a:t>Tigri </a:t>
            </a:r>
            <a:r>
              <a:rPr lang="it-IT" dirty="0"/>
              <a:t>ed </a:t>
            </a:r>
            <a:r>
              <a:rPr lang="it-IT" b="1" dirty="0"/>
              <a:t>Eufrate</a:t>
            </a:r>
            <a:r>
              <a:rPr lang="it-IT" dirty="0"/>
              <a:t> in </a:t>
            </a:r>
            <a:r>
              <a:rPr lang="it-IT" b="1" dirty="0">
                <a:hlinkClick r:id="rId6"/>
              </a:rPr>
              <a:t>Mesopotamia</a:t>
            </a:r>
            <a:r>
              <a:rPr lang="it-IT" dirty="0"/>
              <a:t>;</a:t>
            </a:r>
          </a:p>
          <a:p>
            <a:r>
              <a:rPr lang="it-IT" dirty="0"/>
              <a:t>l'</a:t>
            </a:r>
            <a:r>
              <a:rPr lang="it-IT" b="1" dirty="0">
                <a:hlinkClick r:id="rId7"/>
              </a:rPr>
              <a:t>Indo</a:t>
            </a:r>
            <a:r>
              <a:rPr lang="it-IT" dirty="0"/>
              <a:t> in </a:t>
            </a:r>
            <a:r>
              <a:rPr lang="it-IT" b="1" dirty="0"/>
              <a:t>India</a:t>
            </a:r>
            <a:r>
              <a:rPr lang="it-IT" dirty="0"/>
              <a:t>;</a:t>
            </a:r>
          </a:p>
          <a:p>
            <a:r>
              <a:rPr lang="it-IT" dirty="0"/>
              <a:t>il </a:t>
            </a:r>
            <a:r>
              <a:rPr lang="it-IT" b="1" dirty="0">
                <a:hlinkClick r:id="rId8"/>
              </a:rPr>
              <a:t>fiume Giallo</a:t>
            </a:r>
            <a:r>
              <a:rPr lang="it-IT" dirty="0"/>
              <a:t> </a:t>
            </a:r>
            <a:r>
              <a:rPr lang="it-IT" b="1" dirty="0">
                <a:hlinkClick r:id="rId8"/>
              </a:rPr>
              <a:t>e il fiume Azzurro </a:t>
            </a:r>
            <a:r>
              <a:rPr lang="it-IT" dirty="0"/>
              <a:t>in </a:t>
            </a:r>
            <a:r>
              <a:rPr lang="it-IT" b="1" dirty="0"/>
              <a:t>Cina</a:t>
            </a:r>
            <a:r>
              <a:rPr lang="it-IT" dirty="0"/>
              <a:t>.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Per questa ragione le prime civiltà sono state chiamate anche </a:t>
            </a:r>
            <a:r>
              <a:rPr lang="it-IT" b="1" dirty="0"/>
              <a:t>civiltà dei fiumi</a:t>
            </a:r>
            <a:r>
              <a:rPr lang="it-IT" dirty="0"/>
              <a:t>.</a:t>
            </a:r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9B270C53-1259-4EAB-80CB-7B4F70A6FB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0" y="1"/>
            <a:ext cx="5186289" cy="4178104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2E28F78-DEE0-48E3-BA2B-04BA7EE69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5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4A3AB-087F-4AB5-9A12-A7C5F1FC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90" y="3752850"/>
            <a:ext cx="3290887" cy="2452687"/>
          </a:xfrm>
        </p:spPr>
        <p:txBody>
          <a:bodyPr anchor="ctr">
            <a:normAutofit/>
          </a:bodyPr>
          <a:lstStyle/>
          <a:p>
            <a:br>
              <a:rPr lang="it-IT" sz="3600" dirty="0"/>
            </a:b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B34B9-AB31-4772-BD62-8185FFE5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-844062"/>
            <a:ext cx="7485413" cy="7877908"/>
          </a:xfrm>
        </p:spPr>
        <p:txBody>
          <a:bodyPr anchor="ctr">
            <a:noAutofit/>
          </a:bodyPr>
          <a:lstStyle/>
          <a:p>
            <a:r>
              <a:rPr lang="it-IT" sz="2000" dirty="0"/>
              <a:t>I fiumi erano una risorsa fondamentale : le loro acque erano indispensabili per bere, lavarsi, preparare i cibi, irrigare i campi e abbeverare gli animali, cioè per praticare l’agricoltura e l’allevamento. Inoltre, in un’epoca in cui non esistevano le strade, erano una via di comunicazione: con una barca si potevano raggiungere luoghi lontani per scambiare prodotti con altri popoli.</a:t>
            </a:r>
          </a:p>
          <a:p>
            <a:r>
              <a:rPr lang="it-IT" sz="2000" dirty="0"/>
              <a:t>Nelle zone intorno ai grandi fiumi, il miglioramento delle attività agricole e i raccolti più abbondanti favorirono l’aumento della popolazione. Fu così che alcuni villaggi si trasformarono in città.</a:t>
            </a:r>
          </a:p>
          <a:p>
            <a:r>
              <a:rPr lang="it-IT" sz="2000" dirty="0"/>
              <a:t>Il termine civiltà deriva proprio da città: le civiltà antiche infatti si svilupparono quando gli uomini cominciarono a costruire vere e proprie città.</a:t>
            </a:r>
          </a:p>
        </p:txBody>
      </p:sp>
      <p:pic>
        <p:nvPicPr>
          <p:cNvPr id="6" name="Immagine 5" descr="Immagine che contiene letto, tavolo&#10;&#10;Descrizione generata automaticamente">
            <a:extLst>
              <a:ext uri="{FF2B5EF4-FFF2-40B4-BE49-F238E27FC236}">
                <a16:creationId xmlns:a16="http://schemas.microsoft.com/office/drawing/2014/main" id="{8F91C22E-E9A2-4199-9091-DD54A4FA2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7" y="0"/>
            <a:ext cx="3833274" cy="4079630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1E81CE5-FC27-455D-8A2C-F4B0AE8EC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9699" y="4674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8173E0-8C41-4DC0-BA23-0FB6269A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it-IT" sz="4800"/>
              <a:t>Rispondi alle domande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Segnaposto contenuto 2">
            <a:extLst>
              <a:ext uri="{FF2B5EF4-FFF2-40B4-BE49-F238E27FC236}">
                <a16:creationId xmlns:a16="http://schemas.microsoft.com/office/drawing/2014/main" id="{0064324E-A0A2-4DD8-9859-21DD9EC968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162706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507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234</Words>
  <Application>Microsoft Office PowerPoint</Application>
  <PresentationFormat>Widescreen</PresentationFormat>
  <Paragraphs>19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STORIA CLASSE 4 A RODARI</vt:lpstr>
      <vt:lpstr>Le civiltà dei grandi fiumi</vt:lpstr>
      <vt:lpstr>  </vt:lpstr>
      <vt:lpstr>Rispondi alle domande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classe 4 A Rodari</dc:title>
  <dc:creator>Allocca Carmela</dc:creator>
  <cp:lastModifiedBy>Allocca Carmela</cp:lastModifiedBy>
  <cp:revision>16</cp:revision>
  <dcterms:created xsi:type="dcterms:W3CDTF">2020-11-13T16:44:12Z</dcterms:created>
  <dcterms:modified xsi:type="dcterms:W3CDTF">2020-11-17T15:58:06Z</dcterms:modified>
</cp:coreProperties>
</file>