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5DCE5E6-9D36-448A-97A9-3943141309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DFC8AE9-6E78-45DD-8606-FC3FE4400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BCC1B1-574F-4204-A1B5-1B32CCCCF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5070-42A9-45D8-BDB3-3A719950C235}" type="datetimeFigureOut">
              <a:rPr lang="it-IT" smtClean="0"/>
              <a:t>28/11/2020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34EE97C-8072-44FA-AD7D-150E90DC1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19496F-B493-49CD-A9AD-2F07B30DD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EF7C-063E-405B-8752-5540D02419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5404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DE758A4-6914-4C3C-98E7-B365DB1B3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0FC1DDD-834C-45C5-BC1C-C9FDBC043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6F24F59-9993-41AD-A2C1-9F54B1E32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5070-42A9-45D8-BDB3-3A719950C235}" type="datetimeFigureOut">
              <a:rPr lang="it-IT" smtClean="0"/>
              <a:t>28/11/2020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31918D-F0A8-4863-BD80-1DA3147C9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677E74F-2F03-4394-9429-D7461227E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EF7C-063E-405B-8752-5540D02419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0740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0A28104-6BEA-4C42-943B-0A0E87AB52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B2D567B-484F-4E06-9E6E-4527BCDBA8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00AA5DF-AE87-45DB-A4E1-DC8248B55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5070-42A9-45D8-BDB3-3A719950C235}" type="datetimeFigureOut">
              <a:rPr lang="it-IT" smtClean="0"/>
              <a:t>28/11/2020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7F07CC-EAF5-48AA-B6C6-1B323424E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A2D2576-6542-42B6-A7D7-FA514596C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EF7C-063E-405B-8752-5540D02419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0694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D873C2-E0FB-42AB-8191-B491AF472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751355E-F820-45D0-B86C-5270877B3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4D100A-54ED-4523-BC41-E3DFC9A1B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5070-42A9-45D8-BDB3-3A719950C235}" type="datetimeFigureOut">
              <a:rPr lang="it-IT" smtClean="0"/>
              <a:t>28/11/2020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FD4324-E6DB-4BC7-B2CA-78182CA74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7CD6C86-8922-4210-A3D2-E106ABA12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EF7C-063E-405B-8752-5540D02419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210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9FB9EC-71C8-4876-8DA1-6C0E7D3D2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80FD452-B3C7-422D-984D-F57A3E8A1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CA3A906-2214-4F94-91AC-C09C2986B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5070-42A9-45D8-BDB3-3A719950C235}" type="datetimeFigureOut">
              <a:rPr lang="it-IT" smtClean="0"/>
              <a:t>28/11/2020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A79B88-119E-4726-B692-528B13C16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95AD34D-BB88-4C05-A738-94CE0A1EA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EF7C-063E-405B-8752-5540D02419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5450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45EE2F-41FD-4EC4-B4B0-C0FB723F6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C9D948D-0BC2-42CA-9F2B-85D5968D02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E2DB355-D2DC-4412-9992-CCB8B3480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B84E13F-EB72-4665-90F6-46461752F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5070-42A9-45D8-BDB3-3A719950C235}" type="datetimeFigureOut">
              <a:rPr lang="it-IT" smtClean="0"/>
              <a:t>28/11/2020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00BD6C8-E002-4154-A727-221C99BB9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55BE8E6-896E-4CAB-97D9-C5F3AB8F3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EF7C-063E-405B-8752-5540D02419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7165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D5FAEF-A27F-4D04-9FAC-A217B45FF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88A4146-34AB-42CD-A3FD-BCE34A299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D0085F1-753B-42A0-8FFA-EC15F3BFC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5F6B495-4558-4303-9011-99D887885E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731341B-C1FC-4FA6-8E67-3850E704B4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099AE00-BC64-4B3B-BEB9-1BCCE5FDB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5070-42A9-45D8-BDB3-3A719950C235}" type="datetimeFigureOut">
              <a:rPr lang="it-IT" smtClean="0"/>
              <a:t>28/11/2020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DC418FC-A5ED-4A7E-8B6F-2C76C45A3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51BDAFD-C49B-43DC-8582-9F4E6902F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EF7C-063E-405B-8752-5540D02419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432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07BB5A-3DB7-41C3-AE78-91F65534D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CC860F-9766-4FAC-8192-C39F868C1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5070-42A9-45D8-BDB3-3A719950C235}" type="datetimeFigureOut">
              <a:rPr lang="it-IT" smtClean="0"/>
              <a:t>28/11/2020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7B73654-4320-498C-B1D3-ABB2C24B3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A429BAE-903E-4C16-B822-95FDCC9AF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EF7C-063E-405B-8752-5540D02419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5393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1AEDD9F-EDB2-41F9-9E9F-441433388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5070-42A9-45D8-BDB3-3A719950C235}" type="datetimeFigureOut">
              <a:rPr lang="it-IT" smtClean="0"/>
              <a:t>28/11/2020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720FFAC-A79C-4449-A7D1-B8A17AD48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A037407-E356-4DF3-A05E-46E69A7C4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EF7C-063E-405B-8752-5540D02419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425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CB14AF-6854-4534-B2FD-D990FDBDA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C701FD-3A13-4F2B-9AF3-E95B7AE64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1F9A7E2-9586-49B6-873C-71EF737849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3174245-3A34-4ACE-A938-E87E9D564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5070-42A9-45D8-BDB3-3A719950C235}" type="datetimeFigureOut">
              <a:rPr lang="it-IT" smtClean="0"/>
              <a:t>28/11/2020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727811E-7D87-4CB2-9591-AF97ED625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E097B26-EBCE-4D3A-BA4B-FA4B4272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EF7C-063E-405B-8752-5540D02419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979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85AD09-2D0A-4C9F-B343-679B3F1DC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52C23474-F62E-46CA-ADF8-05E5F116BF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78C015C-BBAA-4F05-808B-35ECD39D7D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BC26AFD-DA89-47FA-ADDD-20D7BF767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65070-42A9-45D8-BDB3-3A719950C235}" type="datetimeFigureOut">
              <a:rPr lang="it-IT" smtClean="0"/>
              <a:t>28/11/2020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AD4CC95-330F-401A-96C0-A662ABA23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774DF0E-5B41-469E-9118-DC96234FD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DEF7C-063E-405B-8752-5540D02419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170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F55C85C-3614-4257-9C10-C474182CB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D66698A-31E3-4B1E-BC27-8EA743F60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8EBDC3-417A-4084-A10A-EEFE0637CD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65070-42A9-45D8-BDB3-3A719950C235}" type="datetimeFigureOut">
              <a:rPr lang="it-IT" smtClean="0"/>
              <a:t>28/11/2020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3C755D-8873-4554-A41B-005A96845C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DEB184-9658-4C09-84E0-DD52F0F7B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DEF7C-063E-405B-8752-5540D02419D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292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4.m4a"/><Relationship Id="rId7" Type="http://schemas.openxmlformats.org/officeDocument/2006/relationships/image" Target="../media/image2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0365556-E08C-47C0-9810-BE87CD44FD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916" y="2017057"/>
            <a:ext cx="5844988" cy="4383741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0039CE0B-3924-4CB0-9639-79D2AA8810C8}"/>
              </a:ext>
            </a:extLst>
          </p:cNvPr>
          <p:cNvSpPr txBox="1"/>
          <p:nvPr/>
        </p:nvSpPr>
        <p:spPr>
          <a:xfrm>
            <a:off x="79899" y="3730448"/>
            <a:ext cx="41547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>
                <a:highlight>
                  <a:srgbClr val="00FF00"/>
                </a:highlight>
              </a:rPr>
              <a:t>Orografia</a:t>
            </a:r>
            <a:r>
              <a:rPr lang="it-IT" sz="4000" dirty="0">
                <a:highlight>
                  <a:srgbClr val="00FF00"/>
                </a:highlight>
              </a:rPr>
              <a:t>: dal greco </a:t>
            </a:r>
            <a:r>
              <a:rPr lang="it-IT" sz="4000" i="1" dirty="0">
                <a:highlight>
                  <a:srgbClr val="00FF00"/>
                </a:highlight>
              </a:rPr>
              <a:t>studio dei rilievi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9A6E88A-648C-4BC2-A61A-40E0CDB3797D}"/>
              </a:ext>
            </a:extLst>
          </p:cNvPr>
          <p:cNvSpPr txBox="1"/>
          <p:nvPr/>
        </p:nvSpPr>
        <p:spPr>
          <a:xfrm>
            <a:off x="292963" y="711506"/>
            <a:ext cx="10635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highlight>
                  <a:srgbClr val="FFFF00"/>
                </a:highlight>
              </a:rPr>
              <a:t>Oggi parliamo di quella parte della geografia che prende il nome di </a:t>
            </a:r>
            <a:r>
              <a:rPr lang="it-IT" sz="2800" b="1" dirty="0">
                <a:highlight>
                  <a:srgbClr val="FFFF00"/>
                </a:highlight>
              </a:rPr>
              <a:t>OROGRAFIA</a:t>
            </a:r>
          </a:p>
        </p:txBody>
      </p:sp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39AC297A-C2BD-4090-89C9-584F27344A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64441" y="1421931"/>
            <a:ext cx="487363" cy="487363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C2CDD59-C285-4BBC-8E75-5E07E334C4DC}"/>
              </a:ext>
            </a:extLst>
          </p:cNvPr>
          <p:cNvSpPr txBox="1"/>
          <p:nvPr/>
        </p:nvSpPr>
        <p:spPr>
          <a:xfrm>
            <a:off x="292963" y="6143348"/>
            <a:ext cx="4607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>
                <a:solidFill>
                  <a:srgbClr val="FF0000"/>
                </a:solidFill>
              </a:rPr>
              <a:t>Classe 3D, docenti: T. Calabria, E. Romano</a:t>
            </a:r>
          </a:p>
        </p:txBody>
      </p:sp>
    </p:spTree>
    <p:extLst>
      <p:ext uri="{BB962C8B-B14F-4D97-AF65-F5344CB8AC3E}">
        <p14:creationId xmlns:p14="http://schemas.microsoft.com/office/powerpoint/2010/main" val="184428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F7BDF67-199F-46D9-800D-339EC126A1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22" y="1631016"/>
            <a:ext cx="4572820" cy="434769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8F142234-1ACC-4A00-888C-352AB13DA5F9}"/>
              </a:ext>
            </a:extLst>
          </p:cNvPr>
          <p:cNvSpPr txBox="1"/>
          <p:nvPr/>
        </p:nvSpPr>
        <p:spPr>
          <a:xfrm>
            <a:off x="5637320" y="2974019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062AC01-DE42-45E8-B956-B034BAD3D527}"/>
              </a:ext>
            </a:extLst>
          </p:cNvPr>
          <p:cNvSpPr txBox="1"/>
          <p:nvPr/>
        </p:nvSpPr>
        <p:spPr>
          <a:xfrm>
            <a:off x="5637320" y="204187"/>
            <a:ext cx="61788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accent2">
                    <a:lumMod val="50000"/>
                  </a:schemeClr>
                </a:solidFill>
              </a:rPr>
              <a:t>La MONTAGNA è un rilievo che supera i 600 metri di altitudine.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97B2C99-F553-41D0-9129-9DA9F931E903}"/>
              </a:ext>
            </a:extLst>
          </p:cNvPr>
          <p:cNvSpPr txBox="1"/>
          <p:nvPr/>
        </p:nvSpPr>
        <p:spPr>
          <a:xfrm>
            <a:off x="5637320" y="1553592"/>
            <a:ext cx="63386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solidFill>
                  <a:schemeClr val="accent2">
                    <a:lumMod val="50000"/>
                  </a:schemeClr>
                </a:solidFill>
              </a:rPr>
              <a:t>L’altitudine è la distanza tra il livello del mare (livello 0 )e la cima della montagna.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F4B9F12-CA2B-4EE9-9C97-15EE8B404609}"/>
              </a:ext>
            </a:extLst>
          </p:cNvPr>
          <p:cNvSpPr txBox="1"/>
          <p:nvPr/>
        </p:nvSpPr>
        <p:spPr>
          <a:xfrm>
            <a:off x="5930283" y="3888419"/>
            <a:ext cx="5885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chemeClr val="accent2">
                    <a:lumMod val="50000"/>
                  </a:schemeClr>
                </a:solidFill>
              </a:rPr>
              <a:t>Lo strumento che misura l’altitudine si chiama altimetro</a:t>
            </a:r>
          </a:p>
        </p:txBody>
      </p:sp>
      <p:pic>
        <p:nvPicPr>
          <p:cNvPr id="8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4892E6FE-B81B-424D-9D53-5DAF4D0F59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92495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0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>
            <a:extLst>
              <a:ext uri="{FF2B5EF4-FFF2-40B4-BE49-F238E27FC236}">
                <a16:creationId xmlns:a16="http://schemas.microsoft.com/office/drawing/2014/main" id="{6AF0D386-AF60-4571-87C0-B97DFFBBC4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343" y="646185"/>
            <a:ext cx="3726208" cy="5270781"/>
          </a:xfrm>
          <a:prstGeom prst="rect">
            <a:avLst/>
          </a:prstGeom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7CB529E-D4FE-4898-801D-A1C679300CA5}"/>
              </a:ext>
            </a:extLst>
          </p:cNvPr>
          <p:cNvSpPr txBox="1"/>
          <p:nvPr/>
        </p:nvSpPr>
        <p:spPr>
          <a:xfrm>
            <a:off x="719090" y="792448"/>
            <a:ext cx="520231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i="1" dirty="0">
                <a:solidFill>
                  <a:srgbClr val="FF0000"/>
                </a:solidFill>
              </a:rPr>
              <a:t>Piede</a:t>
            </a:r>
            <a:r>
              <a:rPr lang="it-IT" sz="2400" dirty="0"/>
              <a:t>: è il punto più basso di una montagna</a:t>
            </a:r>
          </a:p>
          <a:p>
            <a:endParaRPr lang="it-IT" sz="2400" dirty="0"/>
          </a:p>
          <a:p>
            <a:r>
              <a:rPr lang="it-IT" sz="2400" i="1" dirty="0">
                <a:solidFill>
                  <a:srgbClr val="FF0000"/>
                </a:solidFill>
              </a:rPr>
              <a:t>Pendio</a:t>
            </a:r>
            <a:r>
              <a:rPr lang="it-IT" sz="2400" dirty="0"/>
              <a:t> o </a:t>
            </a:r>
            <a:r>
              <a:rPr lang="it-IT" sz="2400" i="1" dirty="0">
                <a:solidFill>
                  <a:srgbClr val="FF0000"/>
                </a:solidFill>
              </a:rPr>
              <a:t>versante</a:t>
            </a:r>
            <a:r>
              <a:rPr lang="it-IT" sz="2400" dirty="0"/>
              <a:t>: è il fianco della montagna</a:t>
            </a:r>
          </a:p>
          <a:p>
            <a:endParaRPr lang="it-IT" sz="2400" dirty="0"/>
          </a:p>
          <a:p>
            <a:r>
              <a:rPr lang="it-IT" sz="2400" i="1" dirty="0">
                <a:solidFill>
                  <a:srgbClr val="FF0000"/>
                </a:solidFill>
              </a:rPr>
              <a:t>Ghiacciaio</a:t>
            </a:r>
            <a:r>
              <a:rPr lang="it-IT" sz="2400" dirty="0"/>
              <a:t>: è una grande estensione di ghiaccio, che dà origine al </a:t>
            </a:r>
            <a:r>
              <a:rPr lang="it-IT" sz="2400" i="1" dirty="0">
                <a:solidFill>
                  <a:srgbClr val="FF0000"/>
                </a:solidFill>
              </a:rPr>
              <a:t>torrente </a:t>
            </a:r>
          </a:p>
          <a:p>
            <a:endParaRPr lang="it-IT" sz="2400" dirty="0"/>
          </a:p>
          <a:p>
            <a:r>
              <a:rPr lang="it-IT" sz="2400" i="1" dirty="0">
                <a:solidFill>
                  <a:srgbClr val="FF0000"/>
                </a:solidFill>
              </a:rPr>
              <a:t>Valle</a:t>
            </a:r>
            <a:r>
              <a:rPr lang="it-IT" sz="2400" dirty="0"/>
              <a:t>: è lo spazio di pianura tra due montagne</a:t>
            </a:r>
          </a:p>
          <a:p>
            <a:endParaRPr lang="it-IT" sz="2400" dirty="0"/>
          </a:p>
          <a:p>
            <a:r>
              <a:rPr lang="it-IT" sz="2400" i="1" dirty="0">
                <a:solidFill>
                  <a:srgbClr val="FF0000"/>
                </a:solidFill>
              </a:rPr>
              <a:t>Fondo valle</a:t>
            </a:r>
            <a:r>
              <a:rPr lang="it-IT" sz="2400" dirty="0"/>
              <a:t>: parte pianeggiante di una valle dove sorgono i centri abitati</a:t>
            </a:r>
          </a:p>
          <a:p>
            <a:endParaRPr lang="it-IT" dirty="0"/>
          </a:p>
          <a:p>
            <a:endParaRPr lang="it-IT" dirty="0"/>
          </a:p>
        </p:txBody>
      </p:sp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C1660D43-9646-4872-9C3C-9538EEF031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15866" y="305085"/>
            <a:ext cx="487363" cy="487363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3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879E90CF-291D-4E4D-904A-C83AFE7CB23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21180" y="548766"/>
            <a:ext cx="487363" cy="487363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89864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9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FC237B9F-8949-441A-A42D-3AEEA1F795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" y="1288956"/>
            <a:ext cx="6076950" cy="3419475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00B8C36-F593-4EB6-94EA-7C2C048853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75" y="1498505"/>
            <a:ext cx="5295900" cy="3000375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0DA92581-F800-4DC3-836A-2D63B74140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76170" y="4708431"/>
            <a:ext cx="487363" cy="487363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89430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2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C763891E-F8CA-41EC-94A7-33D981B5A4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0"/>
            <a:ext cx="9525000" cy="6858000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4C5C6428-F24E-4620-91A7-3401E645C0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682849" y="237139"/>
            <a:ext cx="487363" cy="487363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124902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DD601EB-5C8F-4FAE-ACBD-9A45F9717C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409700"/>
            <a:ext cx="7162800" cy="4038600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  <a:extLst>
              <a:ext uri="{FF2B5EF4-FFF2-40B4-BE49-F238E27FC236}">
                <a16:creationId xmlns:a16="http://schemas.microsoft.com/office/drawing/2014/main" id="{B456AF55-D4C8-4AAD-A484-721A4E51CE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62748" y="636634"/>
            <a:ext cx="487363" cy="487363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1789835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60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128</Words>
  <Application>Microsoft Office PowerPoint</Application>
  <PresentationFormat>Widescreen</PresentationFormat>
  <Paragraphs>15</Paragraphs>
  <Slides>6</Slides>
  <Notes>0</Notes>
  <HiddenSlides>0</HiddenSlides>
  <MMClips>7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TERESA CALABRIA</dc:creator>
  <cp:lastModifiedBy>TERESA CALABRIA</cp:lastModifiedBy>
  <cp:revision>12</cp:revision>
  <dcterms:created xsi:type="dcterms:W3CDTF">2020-11-25T18:21:52Z</dcterms:created>
  <dcterms:modified xsi:type="dcterms:W3CDTF">2020-11-28T09:30:03Z</dcterms:modified>
</cp:coreProperties>
</file>