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2" r:id="rId1"/>
  </p:sldMasterIdLst>
  <p:sldIdLst>
    <p:sldId id="261" r:id="rId2"/>
    <p:sldId id="259" r:id="rId3"/>
    <p:sldId id="260" r:id="rId4"/>
    <p:sldId id="262" r:id="rId5"/>
    <p:sldId id="256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3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657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7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56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3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5405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043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63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501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1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5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0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55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2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92029" cy="4761964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ALLA SCOPERTA DEL MONDO CHE CI CIRCONDA ATTRAVERSO I SENSI: </a:t>
            </a:r>
            <a:br>
              <a:rPr lang="it-IT" sz="4000" dirty="0" smtClean="0"/>
            </a:br>
            <a:r>
              <a:rPr lang="it-IT" sz="4000" b="1" dirty="0" smtClean="0"/>
              <a:t>L’UDITO</a:t>
            </a:r>
            <a:br>
              <a:rPr lang="it-IT" sz="4000" b="1" dirty="0" smtClean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2700" dirty="0" smtClean="0"/>
              <a:t>ATTIVITA’ INTERDISCIPLINARE  04/12/2020</a:t>
            </a:r>
            <a:br>
              <a:rPr lang="it-IT" sz="2700" dirty="0" smtClean="0"/>
            </a:br>
            <a:r>
              <a:rPr lang="it-IT" sz="2700" dirty="0" smtClean="0"/>
              <a:t>CLASSE 1A  CAPOLUOGO SCIENZE-MUSICA</a:t>
            </a:r>
            <a:br>
              <a:rPr lang="it-IT" sz="2700" dirty="0" smtClean="0"/>
            </a:br>
            <a:r>
              <a:rPr lang="it-IT" sz="2700" dirty="0" smtClean="0"/>
              <a:t>RICCI T.-MOCCIA G.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48" y="1494692"/>
            <a:ext cx="4004603" cy="53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4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979572" cy="3359803"/>
          </a:xfrm>
          <a:prstGeom prst="rect">
            <a:avLst/>
          </a:prstGeom>
        </p:spPr>
      </p:pic>
      <p:pic>
        <p:nvPicPr>
          <p:cNvPr id="3" name="CHMPAG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19138" y="1182859"/>
            <a:ext cx="609600" cy="6096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54045" y="168355"/>
            <a:ext cx="804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ASCOLTA  E  PROVA AD INDOVINARE  CHE SUONO E’</a:t>
            </a:r>
            <a:endParaRPr lang="it-IT" sz="2400" dirty="0"/>
          </a:p>
        </p:txBody>
      </p:sp>
      <p:pic>
        <p:nvPicPr>
          <p:cNvPr id="5" name="56 elicottero passagg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89787" y="3982329"/>
            <a:ext cx="609600" cy="609600"/>
          </a:xfrm>
          <a:prstGeom prst="rect">
            <a:avLst/>
          </a:prstGeom>
        </p:spPr>
      </p:pic>
      <p:pic>
        <p:nvPicPr>
          <p:cNvPr id="6" name="54 tosse 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4955" y="1182859"/>
            <a:ext cx="609600" cy="609600"/>
          </a:xfrm>
          <a:prstGeom prst="rect">
            <a:avLst/>
          </a:prstGeom>
        </p:spPr>
      </p:pic>
      <p:pic>
        <p:nvPicPr>
          <p:cNvPr id="7" name="Cat!!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91225" y="3677529"/>
            <a:ext cx="609600" cy="609600"/>
          </a:xfrm>
          <a:prstGeom prst="rect">
            <a:avLst/>
          </a:prstGeom>
        </p:spPr>
      </p:pic>
      <p:pic>
        <p:nvPicPr>
          <p:cNvPr id="8" name="Horse!!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5225355" y="3359803"/>
            <a:ext cx="609600" cy="609600"/>
          </a:xfrm>
          <a:prstGeom prst="rect">
            <a:avLst/>
          </a:prstGeom>
        </p:spPr>
      </p:pic>
      <p:pic>
        <p:nvPicPr>
          <p:cNvPr id="9" name="ucello 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7213588" y="4591929"/>
            <a:ext cx="609600" cy="609600"/>
          </a:xfrm>
          <a:prstGeom prst="rect">
            <a:avLst/>
          </a:prstGeom>
        </p:spPr>
      </p:pic>
      <p:pic>
        <p:nvPicPr>
          <p:cNvPr id="10" name="07 motorino passagi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979573" y="5201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3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1" y="580153"/>
            <a:ext cx="3105582" cy="310558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61" y="3685735"/>
            <a:ext cx="4910815" cy="301151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135902" y="580153"/>
            <a:ext cx="79341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UN LAVORO DA SCIENZIATO</a:t>
            </a:r>
          </a:p>
          <a:p>
            <a:endParaRPr lang="it-IT" sz="2000" b="1" dirty="0"/>
          </a:p>
          <a:p>
            <a:r>
              <a:rPr lang="it-IT" sz="2000" b="1" dirty="0" smtClean="0"/>
              <a:t>Tocca le tue orecchie con calma…</a:t>
            </a:r>
          </a:p>
          <a:p>
            <a:r>
              <a:rPr lang="it-IT" sz="2000" b="1" dirty="0" smtClean="0"/>
              <a:t>Che cosa osservi?</a:t>
            </a:r>
          </a:p>
          <a:p>
            <a:r>
              <a:rPr lang="it-IT" sz="2000" b="1" dirty="0" smtClean="0"/>
              <a:t>Sono due e sono ai lati della testa.</a:t>
            </a:r>
          </a:p>
          <a:p>
            <a:r>
              <a:rPr lang="it-IT" sz="2000" b="1" dirty="0" smtClean="0"/>
              <a:t>Hanno parti molli e altre più dure.</a:t>
            </a:r>
          </a:p>
          <a:p>
            <a:r>
              <a:rPr lang="it-IT" sz="2000" b="1" dirty="0" smtClean="0"/>
              <a:t>Non si sentono ossa.</a:t>
            </a:r>
          </a:p>
          <a:p>
            <a:r>
              <a:rPr lang="it-IT" sz="2000" b="1" dirty="0" smtClean="0"/>
              <a:t>Hanno dei GHIRIGORI che formano delle sporgenze</a:t>
            </a:r>
          </a:p>
          <a:p>
            <a:r>
              <a:rPr lang="it-IT" b="1" dirty="0" smtClean="0"/>
              <a:t> </a:t>
            </a:r>
            <a:endParaRPr lang="it-IT" dirty="0"/>
          </a:p>
        </p:txBody>
      </p:sp>
      <p:pic>
        <p:nvPicPr>
          <p:cNvPr id="5" name="WhatsApp Audio 2020-12-04 at 18.10.58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744221" y="831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14" y="1567376"/>
            <a:ext cx="4529797" cy="452979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-42214"/>
            <a:ext cx="698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Diamo il nome alle parti dell’orecchio esterno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569" y="6097173"/>
            <a:ext cx="220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LOBO</a:t>
            </a:r>
            <a:endParaRPr lang="it-IT" sz="3600" b="1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4754880" y="5420675"/>
            <a:ext cx="1422328" cy="867583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920111" y="2276076"/>
            <a:ext cx="419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CONDOTTO UDITIVO</a:t>
            </a:r>
            <a:endParaRPr lang="it-IT" sz="3200" b="1" dirty="0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5717017" y="2754233"/>
            <a:ext cx="2357839" cy="1301877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58846" y="1021162"/>
            <a:ext cx="525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PADIGLIONE AURICOLARE</a:t>
            </a:r>
            <a:endParaRPr lang="it-IT" sz="3200" b="1" dirty="0"/>
          </a:p>
        </p:txBody>
      </p:sp>
      <p:cxnSp>
        <p:nvCxnSpPr>
          <p:cNvPr id="20" name="Connettore 2 19"/>
          <p:cNvCxnSpPr/>
          <p:nvPr/>
        </p:nvCxnSpPr>
        <p:spPr>
          <a:xfrm>
            <a:off x="2813538" y="1567376"/>
            <a:ext cx="1993765" cy="1963615"/>
          </a:xfrm>
          <a:prstGeom prst="straightConnector1">
            <a:avLst/>
          </a:prstGeom>
          <a:ln w="5715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WhatsApp Audio 2020-12-04 at 18.11.19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345387" y="2795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3896" y="422031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SUONI DANNO PIACERE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92" y="4596618"/>
            <a:ext cx="4829543" cy="19318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1" y="1131845"/>
            <a:ext cx="4062180" cy="270319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t="16872" b="17077"/>
          <a:stretch/>
        </p:blipFill>
        <p:spPr>
          <a:xfrm>
            <a:off x="5650510" y="168813"/>
            <a:ext cx="6389441" cy="31652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84" y="3400864"/>
            <a:ext cx="4343620" cy="289048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96" y="4240163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7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2031" y="209690"/>
            <a:ext cx="5894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RUMORI FORTI DANNO FASTIDIO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81" y="209690"/>
            <a:ext cx="4348528" cy="28579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1403853"/>
            <a:ext cx="3559126" cy="19945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38" y="4341535"/>
            <a:ext cx="2945057" cy="22059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90" y="3398446"/>
            <a:ext cx="3283708" cy="32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7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21693" y="1379038"/>
            <a:ext cx="451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« I suoni delle cose»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67286" y="182880"/>
            <a:ext cx="6027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ASCOLTA E DIVERTITI CON LA CANZONE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494" y="2164665"/>
            <a:ext cx="6484327" cy="3631223"/>
          </a:xfrm>
          <a:prstGeom prst="rect">
            <a:avLst/>
          </a:prstGeom>
        </p:spPr>
      </p:pic>
      <p:pic>
        <p:nvPicPr>
          <p:cNvPr id="5" name="Lo-Zecchino-d_Oro-2010-07-I-suoni-delle-cose-HQ-con-sottotitol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147668" y="5186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373</TotalTime>
  <Words>98</Words>
  <Application>Microsoft Office PowerPoint</Application>
  <PresentationFormat>Widescreen</PresentationFormat>
  <Paragraphs>19</Paragraphs>
  <Slides>7</Slides>
  <Notes>0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Sezione</vt:lpstr>
      <vt:lpstr>ALLA SCOPERTA DEL MONDO CHE CI CIRCONDA ATTRAVERSO I SENSI:  L’UDITO  ATTIVITA’ INTERDISCIPLINARE  04/12/2020 CLASSE 1A  CAPOLUOGO SCIENZE-MUSICA RICCI T.-MOCCIA G.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</dc:creator>
  <cp:lastModifiedBy>tizia</cp:lastModifiedBy>
  <cp:revision>12</cp:revision>
  <dcterms:created xsi:type="dcterms:W3CDTF">2020-12-04T11:06:29Z</dcterms:created>
  <dcterms:modified xsi:type="dcterms:W3CDTF">2020-12-04T17:19:40Z</dcterms:modified>
</cp:coreProperties>
</file>