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F1AFB2-B16F-4B38-845F-2AC98C14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F6D6C0-F02E-4B7E-B9AF-09FD2162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D40000-7AB7-476B-813B-47E18B51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18EA-A3E6-4129-BE5E-0288547AB3A1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443E8E-DACC-4C94-8DDA-D0AEA1EB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061204-7462-44DF-A731-AB8B0F2F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3A7A-7C59-4413-AB12-55C9FCD214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18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EFA9D5-A58D-4795-936B-AF0C9ED22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432F06-EC93-438C-A3E9-E5BB3C8BA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3116F4-9B3A-4BF8-ABCE-19E96D85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18EA-A3E6-4129-BE5E-0288547AB3A1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13662E-6FFD-4118-974A-22CA4A65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4746E4-A800-401E-A97F-2B261D0C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3A7A-7C59-4413-AB12-55C9FCD214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46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4214ACA-8F1F-40AA-800C-D9A07DCF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04CA0F-EA3B-4ACD-9012-8BA3EA79A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1CDC13-E396-4E39-8313-D9E0F0B2B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F18EA-A3E6-4129-BE5E-0288547AB3A1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2FC6D9-DDF4-400D-A9B5-D61C22DE7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BAFFDA-C6BF-434F-9AAF-B162D56B7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13A7A-7C59-4413-AB12-55C9FCD214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06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1w6WeHgtyfM?feature=oembed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C6D715-3AE4-4D0C-9586-A576D356A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668" y="1477651"/>
            <a:ext cx="3348020" cy="2472557"/>
          </a:xfrm>
        </p:spPr>
        <p:txBody>
          <a:bodyPr>
            <a:normAutofit/>
          </a:bodyPr>
          <a:lstStyle/>
          <a:p>
            <a:pPr algn="l"/>
            <a:r>
              <a:rPr lang="it-IT" sz="2800" dirty="0" err="1"/>
              <a:t>Attivita’</a:t>
            </a:r>
            <a:r>
              <a:rPr lang="it-IT" sz="2800" dirty="0"/>
              <a:t> trasversale </a:t>
            </a:r>
            <a:r>
              <a:rPr lang="it-IT" sz="2800" dirty="0" err="1"/>
              <a:t>steam</a:t>
            </a:r>
            <a:r>
              <a:rPr lang="it-IT" sz="2800" dirty="0"/>
              <a:t>/italiano/educazione civica/ musica</a:t>
            </a:r>
            <a:br>
              <a:rPr lang="it-IT" sz="2800" dirty="0"/>
            </a:br>
            <a:r>
              <a:rPr lang="it-IT" sz="2800" dirty="0"/>
              <a:t>Classe IV F- Fra’ Siciliano</a:t>
            </a:r>
            <a:br>
              <a:rPr lang="it-IT" sz="2800" dirty="0"/>
            </a:br>
            <a:r>
              <a:rPr lang="it-IT" sz="2800" b="1" dirty="0"/>
              <a:t>PARTE 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AEEB2D-82B9-47B9-B0D1-C3BE36880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5753" y="4213781"/>
            <a:ext cx="3348019" cy="1353310"/>
          </a:xfrm>
        </p:spPr>
        <p:txBody>
          <a:bodyPr>
            <a:normAutofit/>
          </a:bodyPr>
          <a:lstStyle/>
          <a:p>
            <a:pPr algn="l"/>
            <a:r>
              <a:rPr lang="it-IT" sz="2000" dirty="0"/>
              <a:t>Doc. Pascale Maria Rosaria</a:t>
            </a:r>
          </a:p>
          <a:p>
            <a:pPr algn="l"/>
            <a:r>
              <a:rPr lang="it-IT" sz="2000" dirty="0"/>
              <a:t>Doc. Romano Vincenzo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2960BB-D262-450C-8C9C-FEA57C7D9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8" r="1" b="5839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500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9215FF7-577F-41FC-A5D6-A3766C8B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Ma c’è  differenza tra maschi e femmine?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DC91293-690E-4429-9006-030F72B64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368" r="-2" b="2323"/>
          <a:stretch/>
        </p:blipFill>
        <p:spPr>
          <a:xfrm>
            <a:off x="3988092" y="448054"/>
            <a:ext cx="4036457" cy="595458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8443" y="445459"/>
            <a:ext cx="352214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3FD802-4738-425F-B122-49C29A2A2DCB}"/>
              </a:ext>
            </a:extLst>
          </p:cNvPr>
          <p:cNvSpPr txBox="1"/>
          <p:nvPr/>
        </p:nvSpPr>
        <p:spPr>
          <a:xfrm>
            <a:off x="8460981" y="805294"/>
            <a:ext cx="2977071" cy="5237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Intanto</a:t>
            </a:r>
            <a:r>
              <a:rPr lang="en-US" sz="2000" dirty="0"/>
              <a:t> </a:t>
            </a:r>
            <a:r>
              <a:rPr lang="en-US" sz="2000" dirty="0" err="1"/>
              <a:t>leggiamo</a:t>
            </a:r>
            <a:r>
              <a:rPr lang="en-US" sz="2000" dirty="0"/>
              <a:t> </a:t>
            </a:r>
            <a:r>
              <a:rPr lang="en-US" sz="2000" dirty="0" err="1"/>
              <a:t>questa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bellissima</a:t>
            </a:r>
            <a:r>
              <a:rPr lang="en-US" sz="2000" dirty="0"/>
              <a:t> </a:t>
            </a:r>
            <a:r>
              <a:rPr lang="en-US" sz="2000" dirty="0" err="1"/>
              <a:t>poesia</a:t>
            </a:r>
            <a:r>
              <a:rPr lang="en-US" sz="2000" dirty="0"/>
              <a:t> per </a:t>
            </a:r>
            <a:r>
              <a:rPr lang="en-US" sz="2000" dirty="0" err="1"/>
              <a:t>celebrare</a:t>
            </a:r>
            <a:r>
              <a:rPr lang="en-US" sz="2000" dirty="0"/>
              <a:t> le </a:t>
            </a:r>
            <a:r>
              <a:rPr lang="en-US" sz="2000" dirty="0" err="1"/>
              <a:t>donne</a:t>
            </a:r>
            <a:r>
              <a:rPr lang="en-US" sz="2000" dirty="0"/>
              <a:t> è </a:t>
            </a:r>
            <a:r>
              <a:rPr lang="en-US" sz="2000" dirty="0" err="1"/>
              <a:t>capiamo</a:t>
            </a:r>
            <a:r>
              <a:rPr lang="en-US" sz="2000" dirty="0"/>
              <a:t> </a:t>
            </a:r>
            <a:r>
              <a:rPr lang="en-US" sz="2000" dirty="0" err="1"/>
              <a:t>quanto</a:t>
            </a:r>
            <a:r>
              <a:rPr lang="en-US" sz="2000" dirty="0"/>
              <a:t> </a:t>
            </a:r>
            <a:r>
              <a:rPr lang="en-US" sz="2000" dirty="0" err="1"/>
              <a:t>sia</a:t>
            </a:r>
            <a:r>
              <a:rPr lang="en-US" sz="2000" dirty="0"/>
              <a:t> </a:t>
            </a:r>
            <a:r>
              <a:rPr lang="en-US" sz="2000" dirty="0" err="1"/>
              <a:t>importante</a:t>
            </a:r>
            <a:r>
              <a:rPr lang="en-US" sz="2000" dirty="0"/>
              <a:t> </a:t>
            </a:r>
            <a:r>
              <a:rPr lang="en-US" sz="2000" dirty="0" err="1"/>
              <a:t>rispettarle</a:t>
            </a:r>
            <a:r>
              <a:rPr lang="en-US" sz="2000" dirty="0"/>
              <a:t> per </a:t>
            </a:r>
            <a:r>
              <a:rPr lang="en-US" sz="2000" dirty="0" err="1"/>
              <a:t>cercare</a:t>
            </a:r>
            <a:r>
              <a:rPr lang="en-US" sz="2000" dirty="0"/>
              <a:t> di </a:t>
            </a:r>
            <a:r>
              <a:rPr lang="en-US" sz="2000" dirty="0" err="1"/>
              <a:t>combattere</a:t>
            </a:r>
            <a:r>
              <a:rPr lang="en-US" sz="2000" dirty="0"/>
              <a:t> </a:t>
            </a:r>
            <a:r>
              <a:rPr lang="en-US" sz="2000" dirty="0" err="1"/>
              <a:t>quella</a:t>
            </a:r>
            <a:r>
              <a:rPr lang="en-US" sz="2000" dirty="0"/>
              <a:t> </a:t>
            </a:r>
            <a:r>
              <a:rPr lang="en-US" sz="2000" dirty="0" err="1"/>
              <a:t>piaga</a:t>
            </a:r>
            <a:r>
              <a:rPr lang="en-US" sz="2000" dirty="0"/>
              <a:t> </a:t>
            </a:r>
            <a:r>
              <a:rPr lang="en-US" sz="2000" dirty="0" err="1"/>
              <a:t>attuale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nostra </a:t>
            </a:r>
            <a:r>
              <a:rPr lang="en-US" sz="2000" dirty="0" err="1"/>
              <a:t>società</a:t>
            </a:r>
            <a:r>
              <a:rPr lang="en-US" sz="2000" dirty="0"/>
              <a:t> quale la </a:t>
            </a:r>
            <a:r>
              <a:rPr lang="en-US" sz="2000" dirty="0" err="1"/>
              <a:t>violenza</a:t>
            </a:r>
            <a:r>
              <a:rPr lang="en-US" sz="2000" dirty="0"/>
              <a:t> di </a:t>
            </a:r>
            <a:r>
              <a:rPr lang="en-US" sz="2000" dirty="0" err="1"/>
              <a:t>genere</a:t>
            </a:r>
            <a:r>
              <a:rPr lang="en-US" sz="2000" dirty="0"/>
              <a:t>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CFA054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E93290-AF94-4FB4-960D-4740F49C8F7E}"/>
              </a:ext>
            </a:extLst>
          </p:cNvPr>
          <p:cNvSpPr txBox="1"/>
          <p:nvPr/>
        </p:nvSpPr>
        <p:spPr>
          <a:xfrm rot="10800000" flipH="1" flipV="1">
            <a:off x="481408" y="4449517"/>
            <a:ext cx="3234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Cosa fa, invece, un maschio quando è triste? Secondo te, si regola anche lui come racconta la poesia o si comporta diversamente? Scrivi il tuo pensiero e spiegane i motivi.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5E1AA8-C1C2-4DC4-AD6A-CC3941190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981" y="455366"/>
            <a:ext cx="2800350" cy="1628775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1791064-C8F3-470E-8A1A-1150F2AC9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13917" y="34707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9B73F1-AA0F-41D3-A11D-59A2B7FB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320" y="365125"/>
            <a:ext cx="3794760" cy="6287135"/>
          </a:xfrm>
        </p:spPr>
        <p:txBody>
          <a:bodyPr>
            <a:normAutofit/>
          </a:bodyPr>
          <a:lstStyle/>
          <a:p>
            <a:r>
              <a:rPr lang="it-IT" sz="1400" dirty="0"/>
              <a:t>A mani nude</a:t>
            </a:r>
            <a:br>
              <a:rPr lang="it-IT" sz="1400" dirty="0"/>
            </a:br>
            <a:r>
              <a:rPr lang="it-IT" sz="1400" dirty="0"/>
              <a:t>a piedi scalzi</a:t>
            </a:r>
            <a:br>
              <a:rPr lang="it-IT" sz="1400" dirty="0"/>
            </a:br>
            <a:r>
              <a:rPr lang="it-IT" sz="1400" dirty="0"/>
              <a:t>affrontare la vita sul campo</a:t>
            </a:r>
            <a:br>
              <a:rPr lang="it-IT" sz="1400" dirty="0"/>
            </a:br>
            <a:r>
              <a:rPr lang="it-IT" sz="1400" dirty="0"/>
              <a:t>e mai dagli spalti</a:t>
            </a:r>
            <a:br>
              <a:rPr lang="it-IT" sz="1400" dirty="0"/>
            </a:br>
            <a:r>
              <a:rPr lang="it-IT" sz="1400" dirty="0"/>
              <a:t>senza risparmi</a:t>
            </a:r>
            <a:br>
              <a:rPr lang="it-IT" sz="1400" dirty="0"/>
            </a:br>
            <a:r>
              <a:rPr lang="it-IT" sz="1400" dirty="0"/>
              <a:t>andando sempre comunque avanti</a:t>
            </a:r>
            <a:br>
              <a:rPr lang="it-IT" sz="1400" dirty="0"/>
            </a:br>
            <a:r>
              <a:rPr lang="it-IT" sz="1400" dirty="0"/>
              <a:t>e niente è mai sicuro</a:t>
            </a:r>
            <a:br>
              <a:rPr lang="it-IT" sz="1400" dirty="0"/>
            </a:br>
            <a:r>
              <a:rPr lang="it-IT" sz="1400" dirty="0"/>
              <a:t>e quando hai più passato che futuro</a:t>
            </a:r>
            <a:br>
              <a:rPr lang="it-IT" sz="1400" dirty="0"/>
            </a:br>
            <a:r>
              <a:rPr lang="it-IT" sz="1400" dirty="0"/>
              <a:t>sai che imparato dagli altri anche i peggiori sbagli</a:t>
            </a:r>
            <a:br>
              <a:rPr lang="it-IT" sz="1400" dirty="0"/>
            </a:br>
            <a:r>
              <a:rPr lang="it-IT" sz="1400" dirty="0"/>
              <a:t>per giorni, mesi, anni</a:t>
            </a:r>
            <a:br>
              <a:rPr lang="it-IT" sz="1400" dirty="0"/>
            </a:br>
            <a:r>
              <a:rPr lang="it-IT" sz="1400" dirty="0"/>
              <a:t>ma ancora mi commuovo</a:t>
            </a:r>
            <a:br>
              <a:rPr lang="it-IT" sz="1400" dirty="0"/>
            </a:br>
            <a:r>
              <a:rPr lang="it-IT" sz="1400" dirty="0"/>
              <a:t>per un bacio lontano, una foto ricordo</a:t>
            </a:r>
            <a:br>
              <a:rPr lang="it-IT" sz="1400" dirty="0"/>
            </a:br>
            <a:r>
              <a:rPr lang="it-IT" sz="1400" dirty="0"/>
              <a:t>per la notte che piano ridiventa giorno</a:t>
            </a:r>
            <a:br>
              <a:rPr lang="it-IT" sz="1400" dirty="0"/>
            </a:br>
            <a:r>
              <a:rPr lang="it-IT" sz="1400" dirty="0"/>
              <a:t>ogni emozione mi attraversa il respiro</a:t>
            </a:r>
            <a:br>
              <a:rPr lang="it-IT" sz="1400" dirty="0"/>
            </a:br>
            <a:r>
              <a:rPr lang="it-IT" sz="1400" dirty="0"/>
              <a:t>e piango di gioia oppure senza motivo</a:t>
            </a:r>
            <a:br>
              <a:rPr lang="it-IT" sz="1400" dirty="0"/>
            </a:br>
            <a:r>
              <a:rPr lang="it-IT" sz="1400" dirty="0"/>
              <a:t>ci sono giorni in cui vorrei sparire</a:t>
            </a:r>
            <a:br>
              <a:rPr lang="it-IT" sz="1400" dirty="0"/>
            </a:br>
            <a:r>
              <a:rPr lang="it-IT" sz="1400" dirty="0"/>
              <a:t>e altri che la felicità non ha una fine</a:t>
            </a: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Ogni emozione mi attraversa il respiro</a:t>
            </a:r>
            <a:br>
              <a:rPr lang="it-IT" sz="1400" dirty="0"/>
            </a:br>
            <a:r>
              <a:rPr lang="it-IT" sz="1400" dirty="0"/>
              <a:t>e rido di gioia oppure senza motivo</a:t>
            </a:r>
            <a:br>
              <a:rPr lang="it-IT" sz="1400" dirty="0"/>
            </a:br>
            <a:r>
              <a:rPr lang="it-IT" sz="1400" dirty="0"/>
              <a:t>convinta che alla fine tutto torna</a:t>
            </a:r>
            <a:br>
              <a:rPr lang="it-IT" sz="1400" dirty="0"/>
            </a:br>
            <a:r>
              <a:rPr lang="it-IT" sz="1400" dirty="0"/>
              <a:t>con il peso e la bellezza di imparare</a:t>
            </a:r>
            <a:br>
              <a:rPr lang="it-IT" sz="1400" dirty="0"/>
            </a:br>
            <a:r>
              <a:rPr lang="it-IT" sz="1400" dirty="0"/>
              <a:t>ad essere una donna</a:t>
            </a: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E camminare sui vetri rotti</a:t>
            </a:r>
            <a:br>
              <a:rPr lang="it-IT" sz="1400" dirty="0"/>
            </a:br>
            <a:r>
              <a:rPr lang="it-IT" sz="1400" dirty="0"/>
              <a:t>di mille scelte sbagliate da bruciare gli occhi</a:t>
            </a:r>
            <a:br>
              <a:rPr lang="it-IT" sz="1400" dirty="0"/>
            </a:br>
            <a:r>
              <a:rPr lang="it-IT" sz="1400" dirty="0"/>
              <a:t>e nonostante i colpi</a:t>
            </a:r>
            <a:br>
              <a:rPr lang="it-IT" sz="1400" dirty="0"/>
            </a:br>
            <a:r>
              <a:rPr lang="it-IT" sz="1400" dirty="0"/>
              <a:t>non dare peso alle ragioni, ai torti</a:t>
            </a:r>
            <a:br>
              <a:rPr lang="it-IT" sz="1400" dirty="0"/>
            </a:br>
            <a:r>
              <a:rPr lang="it-IT" sz="1400" dirty="0"/>
              <a:t>e ancora mi commuovo</a:t>
            </a:r>
            <a:br>
              <a:rPr lang="it-IT" sz="1400" dirty="0"/>
            </a:br>
            <a:r>
              <a:rPr lang="it-IT" sz="1400" dirty="0"/>
              <a:t>ogni volta che aspetto la primavera</a:t>
            </a:r>
            <a:br>
              <a:rPr lang="it-IT" sz="1400" dirty="0"/>
            </a:br>
            <a:r>
              <a:rPr lang="it-IT" sz="1400" dirty="0"/>
              <a:t>quando incrocio lo sguardo di una persona vera…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D71DA60-6CC1-4142-A320-94C7FAF667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826" y="60325"/>
            <a:ext cx="609600" cy="609600"/>
          </a:xfrm>
          <a:prstGeom prst="rect">
            <a:avLst/>
          </a:prstGeom>
        </p:spPr>
      </p:pic>
      <p:pic>
        <p:nvPicPr>
          <p:cNvPr id="6" name="Elementi multimediali online 5" title="Fiorella Mannoia - Imparare ad essere una donna (Official Video)">
            <a:hlinkClick r:id="" action="ppaction://media"/>
            <a:extLst>
              <a:ext uri="{FF2B5EF4-FFF2-40B4-BE49-F238E27FC236}">
                <a16:creationId xmlns:a16="http://schemas.microsoft.com/office/drawing/2014/main" id="{6189E369-2238-4933-9DB0-3AE5D9A847F5}"/>
              </a:ext>
            </a:extLst>
          </p:cNvPr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233073" y="1415332"/>
            <a:ext cx="7735888" cy="487294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C92E0-89EB-4DBB-A14E-42BA5E2F0347}"/>
              </a:ext>
            </a:extLst>
          </p:cNvPr>
          <p:cNvSpPr txBox="1"/>
          <p:nvPr/>
        </p:nvSpPr>
        <p:spPr>
          <a:xfrm>
            <a:off x="3180522" y="811033"/>
            <a:ext cx="250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«musica» delle donne</a:t>
            </a:r>
          </a:p>
        </p:txBody>
      </p:sp>
    </p:spTree>
    <p:extLst>
      <p:ext uri="{BB962C8B-B14F-4D97-AF65-F5344CB8AC3E}">
        <p14:creationId xmlns:p14="http://schemas.microsoft.com/office/powerpoint/2010/main" val="16419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312</Words>
  <Application>Microsoft Office PowerPoint</Application>
  <PresentationFormat>Widescreen</PresentationFormat>
  <Paragraphs>9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Rockwell</vt:lpstr>
      <vt:lpstr>Tema di Office</vt:lpstr>
      <vt:lpstr>Attivita’ trasversale steam/italiano/educazione civica/ musica Classe IV F- Fra’ Siciliano PARTE 2</vt:lpstr>
      <vt:lpstr>Ma c’è  differenza tra maschi e femmine?</vt:lpstr>
      <vt:lpstr>A mani nude a piedi scalzi affrontare la vita sul campo e mai dagli spalti senza risparmi andando sempre comunque avanti e niente è mai sicuro e quando hai più passato che futuro sai che imparato dagli altri anche i peggiori sbagli per giorni, mesi, anni ma ancora mi commuovo per un bacio lontano, una foto ricordo per la notte che piano ridiventa giorno ogni emozione mi attraversa il respiro e piango di gioia oppure senza motivo ci sono giorni in cui vorrei sparire e altri che la felicità non ha una fine  Ogni emozione mi attraversa il respiro e rido di gioia oppure senza motivo convinta che alla fine tutto torna con il peso e la bellezza di imparare ad essere una donna  E camminare sui vetri rotti di mille scelte sbagliate da bruciare gli occhi e nonostante i colpi non dare peso alle ragioni, ai torti e ancora mi commuovo ogni volta che aspetto la primavera quando incrocio lo sguardo di una persona vera…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Attivita’ trasversale steam/italiano/educazione civica/ musica Classe IV F- Fra’ Siciliano PARTE 2</dc:title>
  <dc:creator>Vincenzo Romano</dc:creator>
  <cp:lastModifiedBy>Vincenzo Romano</cp:lastModifiedBy>
  <cp:revision>3</cp:revision>
  <dcterms:created xsi:type="dcterms:W3CDTF">2020-12-01T15:45:13Z</dcterms:created>
  <dcterms:modified xsi:type="dcterms:W3CDTF">2020-12-01T15:53:53Z</dcterms:modified>
</cp:coreProperties>
</file>