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77751-13F4-461C-A5FE-774F8325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B324B9-DC92-43AE-A1A1-C178B0366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079D2-50C9-4492-8926-02D8C628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4E310A-BC9D-40C9-935D-F0064D2D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E00D99-7B5B-4881-A563-CCC614D2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2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D6E0E-73A8-47FA-ADF6-9F91DF18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9DD09F-FC42-43C6-B7F3-E62629B02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80DD2-1009-4A9F-8DEA-4A148DA1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D50DB-F2EE-4418-9E17-7A0A12B6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84643-69C8-4687-85EB-2992026B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9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42550C-EA35-4423-97F0-BD591AEA9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C51FC5-4DAD-4BD2-82F2-9500EC709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0ED436-10E9-4FB8-9662-A0C932A2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D48465-3544-44C9-9C73-6A159CF7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F567EF-C9A0-454E-A742-C69950C7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0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BC817-19D8-4353-9B28-1C07D5ED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5A6B5-83F6-484C-AC50-B95343DF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A4B33-CBA1-4661-A07F-BE4C82D0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1054C-05DE-4482-9EB7-61DA8F3A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04CF5-78E6-4F77-89B0-68809C04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78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38BE9-7DC4-435D-998B-E784E9E6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07B7F5-C0B8-4F3D-B2AB-EF3912B6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AF2F6-2266-4288-8BCF-27260C60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CDA4B-205F-4669-A6BC-A7BEBD2C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F5CC0-98D4-4F14-AC2A-ADC7A8B3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93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2CC1A-5C15-4E43-9893-98A232B6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42097-BA34-440D-A039-159840B55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76749-04AA-4BB7-86E8-BC45B1513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52AD7C-1030-4C27-BF6F-4C330C78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909BAC-2146-41ED-8689-ED23358B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01CC47-6368-4A9C-95FE-4950F94F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99229-B107-4C9E-82D8-612AD259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D002C-0DEA-4963-9B85-A07A7411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117A33-0D9A-467D-8453-8148C18D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042A96-9390-4AB3-85EF-E2F14A16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57EF30-B6B1-4A01-9ED6-8A849E7C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8F13D6-2288-4CC7-89FA-FB4B1881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0665648-DF2D-49C6-A05A-B8EA3D1B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207559-B798-4F98-B7B8-C5227D41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9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E4CE0-7BFE-4306-AB7E-3949D929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D9547E-B175-4D41-BA03-963F130E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9FB427-7B60-4506-951B-4AEDF494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D63935-EFC0-43B6-B963-332E1BE6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59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8D6572-E58D-4490-B047-562C876F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0922FD-1FF7-49E8-8941-132F270F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FEB865-50C5-49EE-89AA-B19EC9C8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1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8A172-7F1A-4617-8618-8792950B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A3CB6B-A983-4D6D-81CB-BA474F37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914257-5A46-44FC-8673-16ABEB83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508F81-F40D-4503-AC17-7255B923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72537E-4A7C-4459-BF91-F1F86006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79F92A-9F7C-41BD-8346-61D18BC5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7AE2E-CA45-4BC8-BBD5-5642095F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A84123-C6BC-4DC1-B7E8-5C8AD90F3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D360D5-8AD5-4CE9-A8E7-CC766D69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2BFCA4-5A86-4CE0-9BAC-3E0FCB3E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0724E7-9465-42FA-97E8-F805651D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BC0AD8-6DED-47B7-B848-0F916332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blog.libero.it/AUTORETESTI/6171381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783FF9-D3F1-4140-A614-8582EE9A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489029-CF97-42FA-8387-93B07D09A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7F5968-D026-4A1B-8CE7-9AA30C32C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CF03-98D2-4B88-90B6-C026A0C73BF4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3A393C-44D4-4494-999A-21BF08691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C4E0DF-15B3-49DD-A8AC-62578333F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ACF7-404C-4705-9664-61DF1D0B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davehingsburger.blogspot.com/2015/12/rudolph-greek-prime-minister-and-me.html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hyperlink" Target="https://greatestmovies.miraheze.org/wiki/Rudolph_the_Red-Nosed_Reindeer_(1964)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E32719A-8064-4C03-A021-601883459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03802" y="0"/>
            <a:ext cx="6988198" cy="4351338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57278D-A375-4BC5-85BF-0AF3A3003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019" y="0"/>
            <a:ext cx="5117783" cy="66360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019B67-9B0B-4EB8-A822-2DE3ED59AA2C}"/>
              </a:ext>
            </a:extLst>
          </p:cNvPr>
          <p:cNvSpPr txBox="1"/>
          <p:nvPr/>
        </p:nvSpPr>
        <p:spPr>
          <a:xfrm>
            <a:off x="1995589" y="6865470"/>
            <a:ext cx="405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://davehingsburger.blogspot.com/2015/12/rudolph-greek-prime-minister-and-me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846F10-1B95-4B6C-B4D5-FE363355FDD3}"/>
              </a:ext>
            </a:extLst>
          </p:cNvPr>
          <p:cNvSpPr txBox="1"/>
          <p:nvPr/>
        </p:nvSpPr>
        <p:spPr>
          <a:xfrm>
            <a:off x="5845374" y="4667250"/>
            <a:ext cx="6248400" cy="44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A8A468-C899-4037-A322-1A0170F68D76}"/>
              </a:ext>
            </a:extLst>
          </p:cNvPr>
          <p:cNvSpPr txBox="1"/>
          <p:nvPr/>
        </p:nvSpPr>
        <p:spPr>
          <a:xfrm>
            <a:off x="5638800" y="310038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AE3448-C915-44C4-A69A-69A35DEC3633}"/>
              </a:ext>
            </a:extLst>
          </p:cNvPr>
          <p:cNvSpPr txBox="1"/>
          <p:nvPr/>
        </p:nvSpPr>
        <p:spPr>
          <a:xfrm>
            <a:off x="5203802" y="5430837"/>
            <a:ext cx="655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 </a:t>
            </a:r>
            <a:r>
              <a:rPr lang="it-IT" sz="3600" dirty="0" err="1"/>
              <a:t>Teacher</a:t>
            </a:r>
            <a:r>
              <a:rPr lang="it-IT" sz="3600" dirty="0"/>
              <a:t> </a:t>
            </a:r>
            <a:r>
              <a:rPr lang="it-IT" sz="3600" dirty="0" err="1"/>
              <a:t>T.Calabria</a:t>
            </a:r>
            <a:r>
              <a:rPr lang="it-IT" sz="3600" dirty="0"/>
              <a:t> classe 3°sez.c </a:t>
            </a:r>
          </a:p>
        </p:txBody>
      </p:sp>
      <p:pic>
        <p:nvPicPr>
          <p:cNvPr id="1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45D5682-55F5-409D-91EC-C1195E068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2718" y="4907006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81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2242AECB-0C9D-4CDF-841D-8EB23287D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696" y="670523"/>
            <a:ext cx="3885958" cy="3830938"/>
          </a:xfrm>
          <a:prstGeom prst="rect">
            <a:avLst/>
          </a:prstGeom>
        </p:spPr>
      </p:pic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8C925852-A74E-4EA5-87EB-933D41203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8950" y="667894"/>
            <a:ext cx="3891213" cy="38309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A71B00-D0E7-4A3E-AEB0-D8E89C6A4F4D}"/>
              </a:ext>
            </a:extLst>
          </p:cNvPr>
          <p:cNvSpPr txBox="1"/>
          <p:nvPr/>
        </p:nvSpPr>
        <p:spPr>
          <a:xfrm>
            <a:off x="611178" y="4793365"/>
            <a:ext cx="382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E’ la vigilia di NATALE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9911C6-9416-48ED-B06F-5E177E79BA79}"/>
              </a:ext>
            </a:extLst>
          </p:cNvPr>
          <p:cNvSpPr txBox="1"/>
          <p:nvPr/>
        </p:nvSpPr>
        <p:spPr>
          <a:xfrm>
            <a:off x="5907864" y="5085753"/>
            <a:ext cx="4035126" cy="35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30DB04-56BF-407A-96BD-8FBEF080A7DC}"/>
              </a:ext>
            </a:extLst>
          </p:cNvPr>
          <p:cNvSpPr txBox="1"/>
          <p:nvPr/>
        </p:nvSpPr>
        <p:spPr>
          <a:xfrm>
            <a:off x="5819088" y="5015883"/>
            <a:ext cx="505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«Siamo pronti per andare»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D46AB-6981-456E-BA1D-5EC7E12446F9}"/>
              </a:ext>
            </a:extLst>
          </p:cNvPr>
          <p:cNvSpPr txBox="1"/>
          <p:nvPr/>
        </p:nvSpPr>
        <p:spPr>
          <a:xfrm>
            <a:off x="5819088" y="5997643"/>
            <a:ext cx="506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Dice BABBO NATALE</a:t>
            </a:r>
          </a:p>
        </p:txBody>
      </p:sp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A676B60-4E95-42C8-A521-7F59778C7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4206" y="5378140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4B7C28D-7786-4D9B-8ACD-48BE8BE4DC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9754" y="5573069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1535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3A6CED0-CC2A-42EB-9B04-036AE0667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0723" y="679138"/>
            <a:ext cx="3850192" cy="3620713"/>
          </a:xfrm>
          <a:prstGeom prst="rect">
            <a:avLst/>
          </a:prstGeom>
        </p:spPr>
      </p:pic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D64EFA6F-C029-4FA5-8176-18A8E7065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773" y="488392"/>
            <a:ext cx="3850191" cy="37818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5EA1BD-AC40-4111-940D-14931D6E7D3E}"/>
              </a:ext>
            </a:extLst>
          </p:cNvPr>
          <p:cNvSpPr txBox="1"/>
          <p:nvPr/>
        </p:nvSpPr>
        <p:spPr>
          <a:xfrm>
            <a:off x="9046115" y="45732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8CBBA3-10B8-4657-8CE8-77FD043605A7}"/>
              </a:ext>
            </a:extLst>
          </p:cNvPr>
          <p:cNvSpPr txBox="1"/>
          <p:nvPr/>
        </p:nvSpPr>
        <p:spPr>
          <a:xfrm>
            <a:off x="852255" y="4705165"/>
            <a:ext cx="3781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Oh! Ma c’è un problema: la nebbia!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03F219-169B-4A84-8FE3-CEB0D9CB1F34}"/>
              </a:ext>
            </a:extLst>
          </p:cNvPr>
          <p:cNvSpPr txBox="1"/>
          <p:nvPr/>
        </p:nvSpPr>
        <p:spPr>
          <a:xfrm flipV="1">
            <a:off x="7461578" y="4953740"/>
            <a:ext cx="4168169" cy="53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CADF6A-234D-43C2-BDA2-808092E3F8E4}"/>
              </a:ext>
            </a:extLst>
          </p:cNvPr>
          <p:cNvSpPr txBox="1"/>
          <p:nvPr/>
        </p:nvSpPr>
        <p:spPr>
          <a:xfrm>
            <a:off x="8220723" y="5326602"/>
            <a:ext cx="437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Ho un’idea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25E487F-9428-46A1-9E33-4F4EB3217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06989" y="5782383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37BC71B-D842-4E5B-8E75-24CF5844EF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1980" y="4839239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785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79FF4E5-3CD4-4314-9812-C1E7A9094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154" y="1400074"/>
            <a:ext cx="4373977" cy="32847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862CE9-4E25-4262-A182-29FE4A03C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0060" y="1351124"/>
            <a:ext cx="4236157" cy="31205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559DA6-2673-45E9-AC48-45746632A6E3}"/>
              </a:ext>
            </a:extLst>
          </p:cNvPr>
          <p:cNvSpPr txBox="1"/>
          <p:nvPr/>
        </p:nvSpPr>
        <p:spPr>
          <a:xfrm>
            <a:off x="106533" y="5379869"/>
            <a:ext cx="6249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Dov’è Rudolph? Lui può aiutarci con il suo naso luminoso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904163-8F1E-4A53-97CC-9930284651AD}"/>
              </a:ext>
            </a:extLst>
          </p:cNvPr>
          <p:cNvSpPr txBox="1"/>
          <p:nvPr/>
        </p:nvSpPr>
        <p:spPr>
          <a:xfrm>
            <a:off x="7164279" y="5091610"/>
            <a:ext cx="5027721" cy="176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Rudolph, per piacere, guida la mia slitta questa notte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756C32B-59E0-4A0E-A13A-8A506871F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94586" y="6092835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81F9F20-DB81-47BA-B8D0-E4A495C5FC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13181" y="6336516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8206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0A38C8D-255A-4D64-8FB4-7CD314492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31" y="836234"/>
            <a:ext cx="4328984" cy="31960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5D77B8-D53A-4E0A-AFD1-3297C2A5E990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257626-5DF3-4976-A25F-68EE5B94736A}"/>
              </a:ext>
            </a:extLst>
          </p:cNvPr>
          <p:cNvSpPr txBox="1"/>
          <p:nvPr/>
        </p:nvSpPr>
        <p:spPr>
          <a:xfrm>
            <a:off x="599218" y="4875135"/>
            <a:ext cx="382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Grazie Rudolph!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44BBD4-40D5-4735-8C10-8FBF8FD88495}"/>
              </a:ext>
            </a:extLst>
          </p:cNvPr>
          <p:cNvSpPr txBox="1"/>
          <p:nvPr/>
        </p:nvSpPr>
        <p:spPr>
          <a:xfrm>
            <a:off x="4425494" y="864577"/>
            <a:ext cx="501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b="1" i="1" dirty="0">
                <a:solidFill>
                  <a:srgbClr val="00B050"/>
                </a:solidFill>
              </a:rPr>
              <a:t>Who </a:t>
            </a:r>
            <a:r>
              <a:rPr lang="it-IT" sz="3200" b="1" i="1" dirty="0" err="1">
                <a:solidFill>
                  <a:srgbClr val="00B050"/>
                </a:solidFill>
              </a:rPr>
              <a:t>is</a:t>
            </a:r>
            <a:r>
              <a:rPr lang="it-IT" sz="3200" b="1" i="1" dirty="0">
                <a:solidFill>
                  <a:srgbClr val="00B050"/>
                </a:solidFill>
              </a:rPr>
              <a:t> Rudolph?</a:t>
            </a:r>
          </a:p>
          <a:p>
            <a:pPr marL="342900" indent="-342900">
              <a:buAutoNum type="arabicPeriod"/>
            </a:pPr>
            <a:r>
              <a:rPr lang="it-IT" sz="3200" b="1" i="1" dirty="0" err="1">
                <a:solidFill>
                  <a:srgbClr val="00B050"/>
                </a:solidFill>
              </a:rPr>
              <a:t>What</a:t>
            </a:r>
            <a:r>
              <a:rPr lang="it-IT" sz="3200" b="1" i="1" dirty="0">
                <a:solidFill>
                  <a:srgbClr val="00B050"/>
                </a:solidFill>
              </a:rPr>
              <a:t> color </a:t>
            </a:r>
            <a:r>
              <a:rPr lang="it-IT" sz="3200" b="1" i="1" dirty="0" err="1">
                <a:solidFill>
                  <a:srgbClr val="00B050"/>
                </a:solidFill>
              </a:rPr>
              <a:t>is</a:t>
            </a:r>
            <a:r>
              <a:rPr lang="it-IT" sz="3200" b="1" i="1" dirty="0">
                <a:solidFill>
                  <a:srgbClr val="00B050"/>
                </a:solidFill>
              </a:rPr>
              <a:t> </a:t>
            </a:r>
            <a:r>
              <a:rPr lang="it-IT" sz="3200" b="1" i="1" dirty="0" err="1">
                <a:solidFill>
                  <a:srgbClr val="00B050"/>
                </a:solidFill>
              </a:rPr>
              <a:t>his</a:t>
            </a:r>
            <a:r>
              <a:rPr lang="it-IT" sz="3200" b="1" i="1" dirty="0">
                <a:solidFill>
                  <a:srgbClr val="00B050"/>
                </a:solidFill>
              </a:rPr>
              <a:t> </a:t>
            </a:r>
            <a:r>
              <a:rPr lang="it-IT" sz="3200" b="1" i="1" dirty="0" err="1">
                <a:solidFill>
                  <a:srgbClr val="00B050"/>
                </a:solidFill>
              </a:rPr>
              <a:t>nose</a:t>
            </a:r>
            <a:r>
              <a:rPr lang="it-IT" sz="3200" b="1" i="1" dirty="0">
                <a:solidFill>
                  <a:srgbClr val="00B05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it-IT" sz="3200" b="1" i="1" dirty="0" err="1">
                <a:solidFill>
                  <a:srgbClr val="00B050"/>
                </a:solidFill>
              </a:rPr>
              <a:t>What</a:t>
            </a:r>
            <a:r>
              <a:rPr lang="it-IT" sz="3200" b="1" i="1" dirty="0">
                <a:solidFill>
                  <a:srgbClr val="00B050"/>
                </a:solidFill>
              </a:rPr>
              <a:t> day </a:t>
            </a:r>
            <a:r>
              <a:rPr lang="it-IT" sz="3200" b="1" i="1" dirty="0" err="1">
                <a:solidFill>
                  <a:srgbClr val="00B050"/>
                </a:solidFill>
              </a:rPr>
              <a:t>is</a:t>
            </a:r>
            <a:r>
              <a:rPr lang="it-IT" sz="3200" b="1" i="1" dirty="0">
                <a:solidFill>
                  <a:srgbClr val="00B050"/>
                </a:solidFill>
              </a:rPr>
              <a:t> </a:t>
            </a:r>
            <a:r>
              <a:rPr lang="it-IT" sz="3200" b="1" i="1" dirty="0" err="1">
                <a:solidFill>
                  <a:srgbClr val="00B050"/>
                </a:solidFill>
              </a:rPr>
              <a:t>it</a:t>
            </a:r>
            <a:r>
              <a:rPr lang="it-IT" sz="3200" b="1" i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CC6DA7E-1DE1-4E1C-BA69-FE73708A5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1121" y="5790335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D002B89-ABEF-47F7-94A6-9ABAD017AF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8469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90</Words>
  <Application>Microsoft Office PowerPoint</Application>
  <PresentationFormat>Widescreen</PresentationFormat>
  <Paragraphs>13</Paragraphs>
  <Slides>5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9</cp:revision>
  <dcterms:created xsi:type="dcterms:W3CDTF">2020-12-08T14:01:28Z</dcterms:created>
  <dcterms:modified xsi:type="dcterms:W3CDTF">2020-12-09T13:53:54Z</dcterms:modified>
</cp:coreProperties>
</file>