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1" r:id="rId7"/>
    <p:sldId id="262" r:id="rId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20" d="100"/>
          <a:sy n="120" d="100"/>
        </p:scale>
        <p:origin x="120"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9FE4C7-8367-4775-B1EB-CC7EE3408FA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48532FB-ED9B-457B-BB83-7AB8C88319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E259DB6-0913-4F8C-89D3-A3D8B3913A53}"/>
              </a:ext>
            </a:extLst>
          </p:cNvPr>
          <p:cNvSpPr>
            <a:spLocks noGrp="1"/>
          </p:cNvSpPr>
          <p:nvPr>
            <p:ph type="dt" sz="half" idx="10"/>
          </p:nvPr>
        </p:nvSpPr>
        <p:spPr/>
        <p:txBody>
          <a:bodyPr/>
          <a:lstStyle/>
          <a:p>
            <a:fld id="{AD0C37D2-24B0-45E6-98CD-06818EB0B9E0}" type="datetimeFigureOut">
              <a:rPr lang="it-IT" smtClean="0"/>
              <a:t>11/01/2021</a:t>
            </a:fld>
            <a:endParaRPr lang="it-IT"/>
          </a:p>
        </p:txBody>
      </p:sp>
      <p:sp>
        <p:nvSpPr>
          <p:cNvPr id="5" name="Segnaposto piè di pagina 4">
            <a:extLst>
              <a:ext uri="{FF2B5EF4-FFF2-40B4-BE49-F238E27FC236}">
                <a16:creationId xmlns:a16="http://schemas.microsoft.com/office/drawing/2014/main" id="{011290F7-1392-48D3-91A1-138267AB942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431EC73-A175-4A8B-993B-B6441C187E31}"/>
              </a:ext>
            </a:extLst>
          </p:cNvPr>
          <p:cNvSpPr>
            <a:spLocks noGrp="1"/>
          </p:cNvSpPr>
          <p:nvPr>
            <p:ph type="sldNum" sz="quarter" idx="12"/>
          </p:nvPr>
        </p:nvSpPr>
        <p:spPr/>
        <p:txBody>
          <a:bodyPr/>
          <a:lstStyle/>
          <a:p>
            <a:fld id="{AEE71DE2-6755-4DBF-8693-F7150BCF2A14}" type="slidenum">
              <a:rPr lang="it-IT" smtClean="0"/>
              <a:t>‹N›</a:t>
            </a:fld>
            <a:endParaRPr lang="it-IT"/>
          </a:p>
        </p:txBody>
      </p:sp>
    </p:spTree>
    <p:extLst>
      <p:ext uri="{BB962C8B-B14F-4D97-AF65-F5344CB8AC3E}">
        <p14:creationId xmlns:p14="http://schemas.microsoft.com/office/powerpoint/2010/main" val="181192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E8FC45-D66A-476F-AB92-F57E714C4C0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9EFE68B-336A-45DE-8798-4B4B8322C9C9}"/>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87A6874-1FE4-48DF-8DEE-0F0ED9FDA25F}"/>
              </a:ext>
            </a:extLst>
          </p:cNvPr>
          <p:cNvSpPr>
            <a:spLocks noGrp="1"/>
          </p:cNvSpPr>
          <p:nvPr>
            <p:ph type="dt" sz="half" idx="10"/>
          </p:nvPr>
        </p:nvSpPr>
        <p:spPr/>
        <p:txBody>
          <a:bodyPr/>
          <a:lstStyle/>
          <a:p>
            <a:fld id="{AD0C37D2-24B0-45E6-98CD-06818EB0B9E0}" type="datetimeFigureOut">
              <a:rPr lang="it-IT" smtClean="0"/>
              <a:t>11/01/2021</a:t>
            </a:fld>
            <a:endParaRPr lang="it-IT"/>
          </a:p>
        </p:txBody>
      </p:sp>
      <p:sp>
        <p:nvSpPr>
          <p:cNvPr id="5" name="Segnaposto piè di pagina 4">
            <a:extLst>
              <a:ext uri="{FF2B5EF4-FFF2-40B4-BE49-F238E27FC236}">
                <a16:creationId xmlns:a16="http://schemas.microsoft.com/office/drawing/2014/main" id="{9E220DFD-94E4-46F0-A384-78AF97D7741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EF13D02-0185-4C2A-A061-D12DF33F400F}"/>
              </a:ext>
            </a:extLst>
          </p:cNvPr>
          <p:cNvSpPr>
            <a:spLocks noGrp="1"/>
          </p:cNvSpPr>
          <p:nvPr>
            <p:ph type="sldNum" sz="quarter" idx="12"/>
          </p:nvPr>
        </p:nvSpPr>
        <p:spPr/>
        <p:txBody>
          <a:bodyPr/>
          <a:lstStyle/>
          <a:p>
            <a:fld id="{AEE71DE2-6755-4DBF-8693-F7150BCF2A14}" type="slidenum">
              <a:rPr lang="it-IT" smtClean="0"/>
              <a:t>‹N›</a:t>
            </a:fld>
            <a:endParaRPr lang="it-IT"/>
          </a:p>
        </p:txBody>
      </p:sp>
    </p:spTree>
    <p:extLst>
      <p:ext uri="{BB962C8B-B14F-4D97-AF65-F5344CB8AC3E}">
        <p14:creationId xmlns:p14="http://schemas.microsoft.com/office/powerpoint/2010/main" val="2594981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DDE8DAD-376A-4901-A481-38C031E7127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D2F5B3D-DB69-47AF-889B-17757300CA3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942C0C0-0092-40C4-A55C-0368FE33FB88}"/>
              </a:ext>
            </a:extLst>
          </p:cNvPr>
          <p:cNvSpPr>
            <a:spLocks noGrp="1"/>
          </p:cNvSpPr>
          <p:nvPr>
            <p:ph type="dt" sz="half" idx="10"/>
          </p:nvPr>
        </p:nvSpPr>
        <p:spPr/>
        <p:txBody>
          <a:bodyPr/>
          <a:lstStyle/>
          <a:p>
            <a:fld id="{AD0C37D2-24B0-45E6-98CD-06818EB0B9E0}" type="datetimeFigureOut">
              <a:rPr lang="it-IT" smtClean="0"/>
              <a:t>11/01/2021</a:t>
            </a:fld>
            <a:endParaRPr lang="it-IT"/>
          </a:p>
        </p:txBody>
      </p:sp>
      <p:sp>
        <p:nvSpPr>
          <p:cNvPr id="5" name="Segnaposto piè di pagina 4">
            <a:extLst>
              <a:ext uri="{FF2B5EF4-FFF2-40B4-BE49-F238E27FC236}">
                <a16:creationId xmlns:a16="http://schemas.microsoft.com/office/drawing/2014/main" id="{BC54FE8D-898D-445A-866D-B2B45D6AAB9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E404620-7B32-491B-B2F5-269444731201}"/>
              </a:ext>
            </a:extLst>
          </p:cNvPr>
          <p:cNvSpPr>
            <a:spLocks noGrp="1"/>
          </p:cNvSpPr>
          <p:nvPr>
            <p:ph type="sldNum" sz="quarter" idx="12"/>
          </p:nvPr>
        </p:nvSpPr>
        <p:spPr/>
        <p:txBody>
          <a:bodyPr/>
          <a:lstStyle/>
          <a:p>
            <a:fld id="{AEE71DE2-6755-4DBF-8693-F7150BCF2A14}" type="slidenum">
              <a:rPr lang="it-IT" smtClean="0"/>
              <a:t>‹N›</a:t>
            </a:fld>
            <a:endParaRPr lang="it-IT"/>
          </a:p>
        </p:txBody>
      </p:sp>
    </p:spTree>
    <p:extLst>
      <p:ext uri="{BB962C8B-B14F-4D97-AF65-F5344CB8AC3E}">
        <p14:creationId xmlns:p14="http://schemas.microsoft.com/office/powerpoint/2010/main" val="3286684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0DDB91-6606-456C-855C-DCFD9C1A40F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3CC7F91-651A-4D36-8084-E33AED42C01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BA58648-97E6-4229-8B7D-9D0ED7385F4C}"/>
              </a:ext>
            </a:extLst>
          </p:cNvPr>
          <p:cNvSpPr>
            <a:spLocks noGrp="1"/>
          </p:cNvSpPr>
          <p:nvPr>
            <p:ph type="dt" sz="half" idx="10"/>
          </p:nvPr>
        </p:nvSpPr>
        <p:spPr/>
        <p:txBody>
          <a:bodyPr/>
          <a:lstStyle/>
          <a:p>
            <a:fld id="{AD0C37D2-24B0-45E6-98CD-06818EB0B9E0}" type="datetimeFigureOut">
              <a:rPr lang="it-IT" smtClean="0"/>
              <a:t>11/01/2021</a:t>
            </a:fld>
            <a:endParaRPr lang="it-IT"/>
          </a:p>
        </p:txBody>
      </p:sp>
      <p:sp>
        <p:nvSpPr>
          <p:cNvPr id="5" name="Segnaposto piè di pagina 4">
            <a:extLst>
              <a:ext uri="{FF2B5EF4-FFF2-40B4-BE49-F238E27FC236}">
                <a16:creationId xmlns:a16="http://schemas.microsoft.com/office/drawing/2014/main" id="{35D74630-8972-468D-B208-6EBF9173C8D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0CD7AA9-8438-46F2-AC02-06764F2F2A38}"/>
              </a:ext>
            </a:extLst>
          </p:cNvPr>
          <p:cNvSpPr>
            <a:spLocks noGrp="1"/>
          </p:cNvSpPr>
          <p:nvPr>
            <p:ph type="sldNum" sz="quarter" idx="12"/>
          </p:nvPr>
        </p:nvSpPr>
        <p:spPr/>
        <p:txBody>
          <a:bodyPr/>
          <a:lstStyle/>
          <a:p>
            <a:fld id="{AEE71DE2-6755-4DBF-8693-F7150BCF2A14}" type="slidenum">
              <a:rPr lang="it-IT" smtClean="0"/>
              <a:t>‹N›</a:t>
            </a:fld>
            <a:endParaRPr lang="it-IT"/>
          </a:p>
        </p:txBody>
      </p:sp>
    </p:spTree>
    <p:extLst>
      <p:ext uri="{BB962C8B-B14F-4D97-AF65-F5344CB8AC3E}">
        <p14:creationId xmlns:p14="http://schemas.microsoft.com/office/powerpoint/2010/main" val="81076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33FE5A-05CC-4A29-A72E-FB43C1B66DB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A3218DB-6A63-4B39-8CC9-56D2E933D0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B3110BB-7671-4E87-BEFD-7BBA62CCBB80}"/>
              </a:ext>
            </a:extLst>
          </p:cNvPr>
          <p:cNvSpPr>
            <a:spLocks noGrp="1"/>
          </p:cNvSpPr>
          <p:nvPr>
            <p:ph type="dt" sz="half" idx="10"/>
          </p:nvPr>
        </p:nvSpPr>
        <p:spPr/>
        <p:txBody>
          <a:bodyPr/>
          <a:lstStyle/>
          <a:p>
            <a:fld id="{AD0C37D2-24B0-45E6-98CD-06818EB0B9E0}" type="datetimeFigureOut">
              <a:rPr lang="it-IT" smtClean="0"/>
              <a:t>11/01/2021</a:t>
            </a:fld>
            <a:endParaRPr lang="it-IT"/>
          </a:p>
        </p:txBody>
      </p:sp>
      <p:sp>
        <p:nvSpPr>
          <p:cNvPr id="5" name="Segnaposto piè di pagina 4">
            <a:extLst>
              <a:ext uri="{FF2B5EF4-FFF2-40B4-BE49-F238E27FC236}">
                <a16:creationId xmlns:a16="http://schemas.microsoft.com/office/drawing/2014/main" id="{D2389236-0B4C-4F15-96D8-56294442B11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B5837A-476D-40E0-94B5-5E0FE1C348E7}"/>
              </a:ext>
            </a:extLst>
          </p:cNvPr>
          <p:cNvSpPr>
            <a:spLocks noGrp="1"/>
          </p:cNvSpPr>
          <p:nvPr>
            <p:ph type="sldNum" sz="quarter" idx="12"/>
          </p:nvPr>
        </p:nvSpPr>
        <p:spPr/>
        <p:txBody>
          <a:bodyPr/>
          <a:lstStyle/>
          <a:p>
            <a:fld id="{AEE71DE2-6755-4DBF-8693-F7150BCF2A14}" type="slidenum">
              <a:rPr lang="it-IT" smtClean="0"/>
              <a:t>‹N›</a:t>
            </a:fld>
            <a:endParaRPr lang="it-IT"/>
          </a:p>
        </p:txBody>
      </p:sp>
    </p:spTree>
    <p:extLst>
      <p:ext uri="{BB962C8B-B14F-4D97-AF65-F5344CB8AC3E}">
        <p14:creationId xmlns:p14="http://schemas.microsoft.com/office/powerpoint/2010/main" val="4200771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B0FCB3-4A5D-47CA-ADBE-560D924378E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DB693AB-161B-4F34-BA64-94EC6F99EA9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D32D4E0-1695-4BA9-8420-D5675280A47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DD8C08E-C2B9-4EAF-8082-8E882DBCB266}"/>
              </a:ext>
            </a:extLst>
          </p:cNvPr>
          <p:cNvSpPr>
            <a:spLocks noGrp="1"/>
          </p:cNvSpPr>
          <p:nvPr>
            <p:ph type="dt" sz="half" idx="10"/>
          </p:nvPr>
        </p:nvSpPr>
        <p:spPr/>
        <p:txBody>
          <a:bodyPr/>
          <a:lstStyle/>
          <a:p>
            <a:fld id="{AD0C37D2-24B0-45E6-98CD-06818EB0B9E0}" type="datetimeFigureOut">
              <a:rPr lang="it-IT" smtClean="0"/>
              <a:t>11/01/2021</a:t>
            </a:fld>
            <a:endParaRPr lang="it-IT"/>
          </a:p>
        </p:txBody>
      </p:sp>
      <p:sp>
        <p:nvSpPr>
          <p:cNvPr id="6" name="Segnaposto piè di pagina 5">
            <a:extLst>
              <a:ext uri="{FF2B5EF4-FFF2-40B4-BE49-F238E27FC236}">
                <a16:creationId xmlns:a16="http://schemas.microsoft.com/office/drawing/2014/main" id="{928C489E-93F2-4583-BA81-2D5CCD6BA52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E9FE9CB-815E-4E37-8BFC-5DA2E00385DB}"/>
              </a:ext>
            </a:extLst>
          </p:cNvPr>
          <p:cNvSpPr>
            <a:spLocks noGrp="1"/>
          </p:cNvSpPr>
          <p:nvPr>
            <p:ph type="sldNum" sz="quarter" idx="12"/>
          </p:nvPr>
        </p:nvSpPr>
        <p:spPr/>
        <p:txBody>
          <a:bodyPr/>
          <a:lstStyle/>
          <a:p>
            <a:fld id="{AEE71DE2-6755-4DBF-8693-F7150BCF2A14}" type="slidenum">
              <a:rPr lang="it-IT" smtClean="0"/>
              <a:t>‹N›</a:t>
            </a:fld>
            <a:endParaRPr lang="it-IT"/>
          </a:p>
        </p:txBody>
      </p:sp>
    </p:spTree>
    <p:extLst>
      <p:ext uri="{BB962C8B-B14F-4D97-AF65-F5344CB8AC3E}">
        <p14:creationId xmlns:p14="http://schemas.microsoft.com/office/powerpoint/2010/main" val="586402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5E0DCE-23A0-4741-A51A-CF358458970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B055758-A4E0-4702-9074-E20A7B78F6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449071D-84FF-4C71-82F3-848EAFA781E7}"/>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EB422B53-C088-498B-9CC8-5E8B360D11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71C1611-03D2-448A-BF84-1071F5B31A3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AEC0BB3-1D1C-4EEB-9BA7-2AD46525DAA1}"/>
              </a:ext>
            </a:extLst>
          </p:cNvPr>
          <p:cNvSpPr>
            <a:spLocks noGrp="1"/>
          </p:cNvSpPr>
          <p:nvPr>
            <p:ph type="dt" sz="half" idx="10"/>
          </p:nvPr>
        </p:nvSpPr>
        <p:spPr/>
        <p:txBody>
          <a:bodyPr/>
          <a:lstStyle/>
          <a:p>
            <a:fld id="{AD0C37D2-24B0-45E6-98CD-06818EB0B9E0}" type="datetimeFigureOut">
              <a:rPr lang="it-IT" smtClean="0"/>
              <a:t>11/01/2021</a:t>
            </a:fld>
            <a:endParaRPr lang="it-IT"/>
          </a:p>
        </p:txBody>
      </p:sp>
      <p:sp>
        <p:nvSpPr>
          <p:cNvPr id="8" name="Segnaposto piè di pagina 7">
            <a:extLst>
              <a:ext uri="{FF2B5EF4-FFF2-40B4-BE49-F238E27FC236}">
                <a16:creationId xmlns:a16="http://schemas.microsoft.com/office/drawing/2014/main" id="{11617E1A-65CD-4089-A27D-02F7CA0AB76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12F3C4DA-9110-40D5-94B1-B96995564A01}"/>
              </a:ext>
            </a:extLst>
          </p:cNvPr>
          <p:cNvSpPr>
            <a:spLocks noGrp="1"/>
          </p:cNvSpPr>
          <p:nvPr>
            <p:ph type="sldNum" sz="quarter" idx="12"/>
          </p:nvPr>
        </p:nvSpPr>
        <p:spPr/>
        <p:txBody>
          <a:bodyPr/>
          <a:lstStyle/>
          <a:p>
            <a:fld id="{AEE71DE2-6755-4DBF-8693-F7150BCF2A14}" type="slidenum">
              <a:rPr lang="it-IT" smtClean="0"/>
              <a:t>‹N›</a:t>
            </a:fld>
            <a:endParaRPr lang="it-IT"/>
          </a:p>
        </p:txBody>
      </p:sp>
    </p:spTree>
    <p:extLst>
      <p:ext uri="{BB962C8B-B14F-4D97-AF65-F5344CB8AC3E}">
        <p14:creationId xmlns:p14="http://schemas.microsoft.com/office/powerpoint/2010/main" val="3259606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F787C2-CBAC-4994-8DEB-631DC1F7969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2514288-6792-4105-8BD1-C622E9EE4156}"/>
              </a:ext>
            </a:extLst>
          </p:cNvPr>
          <p:cNvSpPr>
            <a:spLocks noGrp="1"/>
          </p:cNvSpPr>
          <p:nvPr>
            <p:ph type="dt" sz="half" idx="10"/>
          </p:nvPr>
        </p:nvSpPr>
        <p:spPr/>
        <p:txBody>
          <a:bodyPr/>
          <a:lstStyle/>
          <a:p>
            <a:fld id="{AD0C37D2-24B0-45E6-98CD-06818EB0B9E0}" type="datetimeFigureOut">
              <a:rPr lang="it-IT" smtClean="0"/>
              <a:t>11/01/2021</a:t>
            </a:fld>
            <a:endParaRPr lang="it-IT"/>
          </a:p>
        </p:txBody>
      </p:sp>
      <p:sp>
        <p:nvSpPr>
          <p:cNvPr id="4" name="Segnaposto piè di pagina 3">
            <a:extLst>
              <a:ext uri="{FF2B5EF4-FFF2-40B4-BE49-F238E27FC236}">
                <a16:creationId xmlns:a16="http://schemas.microsoft.com/office/drawing/2014/main" id="{F92076FB-3893-4BB8-8274-F5FA5B363E2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20F7F330-1DA4-407B-8638-72836E7D8FF4}"/>
              </a:ext>
            </a:extLst>
          </p:cNvPr>
          <p:cNvSpPr>
            <a:spLocks noGrp="1"/>
          </p:cNvSpPr>
          <p:nvPr>
            <p:ph type="sldNum" sz="quarter" idx="12"/>
          </p:nvPr>
        </p:nvSpPr>
        <p:spPr/>
        <p:txBody>
          <a:bodyPr/>
          <a:lstStyle/>
          <a:p>
            <a:fld id="{AEE71DE2-6755-4DBF-8693-F7150BCF2A14}" type="slidenum">
              <a:rPr lang="it-IT" smtClean="0"/>
              <a:t>‹N›</a:t>
            </a:fld>
            <a:endParaRPr lang="it-IT"/>
          </a:p>
        </p:txBody>
      </p:sp>
    </p:spTree>
    <p:extLst>
      <p:ext uri="{BB962C8B-B14F-4D97-AF65-F5344CB8AC3E}">
        <p14:creationId xmlns:p14="http://schemas.microsoft.com/office/powerpoint/2010/main" val="2183980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1C821B8-80FF-4138-BFD7-6DBC35A8AF40}"/>
              </a:ext>
            </a:extLst>
          </p:cNvPr>
          <p:cNvSpPr>
            <a:spLocks noGrp="1"/>
          </p:cNvSpPr>
          <p:nvPr>
            <p:ph type="dt" sz="half" idx="10"/>
          </p:nvPr>
        </p:nvSpPr>
        <p:spPr/>
        <p:txBody>
          <a:bodyPr/>
          <a:lstStyle/>
          <a:p>
            <a:fld id="{AD0C37D2-24B0-45E6-98CD-06818EB0B9E0}" type="datetimeFigureOut">
              <a:rPr lang="it-IT" smtClean="0"/>
              <a:t>11/01/2021</a:t>
            </a:fld>
            <a:endParaRPr lang="it-IT"/>
          </a:p>
        </p:txBody>
      </p:sp>
      <p:sp>
        <p:nvSpPr>
          <p:cNvPr id="3" name="Segnaposto piè di pagina 2">
            <a:extLst>
              <a:ext uri="{FF2B5EF4-FFF2-40B4-BE49-F238E27FC236}">
                <a16:creationId xmlns:a16="http://schemas.microsoft.com/office/drawing/2014/main" id="{B89824AC-E18A-494A-9BE6-481C5C66EF9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C4DBB410-11EA-47A8-A52A-CD1001F82725}"/>
              </a:ext>
            </a:extLst>
          </p:cNvPr>
          <p:cNvSpPr>
            <a:spLocks noGrp="1"/>
          </p:cNvSpPr>
          <p:nvPr>
            <p:ph type="sldNum" sz="quarter" idx="12"/>
          </p:nvPr>
        </p:nvSpPr>
        <p:spPr/>
        <p:txBody>
          <a:bodyPr/>
          <a:lstStyle/>
          <a:p>
            <a:fld id="{AEE71DE2-6755-4DBF-8693-F7150BCF2A14}" type="slidenum">
              <a:rPr lang="it-IT" smtClean="0"/>
              <a:t>‹N›</a:t>
            </a:fld>
            <a:endParaRPr lang="it-IT"/>
          </a:p>
        </p:txBody>
      </p:sp>
    </p:spTree>
    <p:extLst>
      <p:ext uri="{BB962C8B-B14F-4D97-AF65-F5344CB8AC3E}">
        <p14:creationId xmlns:p14="http://schemas.microsoft.com/office/powerpoint/2010/main" val="2773771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670856-B113-4C8A-8EE0-CE3954782BD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427A32B-DE1A-4600-AD5F-E019DA6896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D1F84C6-D098-4B63-A4CF-91EC20BF7C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1B3DC5E-8456-4FBA-9D2B-D4EA40F25893}"/>
              </a:ext>
            </a:extLst>
          </p:cNvPr>
          <p:cNvSpPr>
            <a:spLocks noGrp="1"/>
          </p:cNvSpPr>
          <p:nvPr>
            <p:ph type="dt" sz="half" idx="10"/>
          </p:nvPr>
        </p:nvSpPr>
        <p:spPr/>
        <p:txBody>
          <a:bodyPr/>
          <a:lstStyle/>
          <a:p>
            <a:fld id="{AD0C37D2-24B0-45E6-98CD-06818EB0B9E0}" type="datetimeFigureOut">
              <a:rPr lang="it-IT" smtClean="0"/>
              <a:t>11/01/2021</a:t>
            </a:fld>
            <a:endParaRPr lang="it-IT"/>
          </a:p>
        </p:txBody>
      </p:sp>
      <p:sp>
        <p:nvSpPr>
          <p:cNvPr id="6" name="Segnaposto piè di pagina 5">
            <a:extLst>
              <a:ext uri="{FF2B5EF4-FFF2-40B4-BE49-F238E27FC236}">
                <a16:creationId xmlns:a16="http://schemas.microsoft.com/office/drawing/2014/main" id="{40811087-DBE4-408C-AFE3-87C661CF322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88EEFAB-D4E2-4351-A678-280070E01E9B}"/>
              </a:ext>
            </a:extLst>
          </p:cNvPr>
          <p:cNvSpPr>
            <a:spLocks noGrp="1"/>
          </p:cNvSpPr>
          <p:nvPr>
            <p:ph type="sldNum" sz="quarter" idx="12"/>
          </p:nvPr>
        </p:nvSpPr>
        <p:spPr/>
        <p:txBody>
          <a:bodyPr/>
          <a:lstStyle/>
          <a:p>
            <a:fld id="{AEE71DE2-6755-4DBF-8693-F7150BCF2A14}" type="slidenum">
              <a:rPr lang="it-IT" smtClean="0"/>
              <a:t>‹N›</a:t>
            </a:fld>
            <a:endParaRPr lang="it-IT"/>
          </a:p>
        </p:txBody>
      </p:sp>
    </p:spTree>
    <p:extLst>
      <p:ext uri="{BB962C8B-B14F-4D97-AF65-F5344CB8AC3E}">
        <p14:creationId xmlns:p14="http://schemas.microsoft.com/office/powerpoint/2010/main" val="2071899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C3D0C9-13CC-4E8A-9295-1918780D76F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AC8C865-2B1A-46B4-B741-379840D0FE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8FAF99A-5D17-4AD8-AD25-DC3268F89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CBE3ADC-A4F1-4F61-A745-512A50546F22}"/>
              </a:ext>
            </a:extLst>
          </p:cNvPr>
          <p:cNvSpPr>
            <a:spLocks noGrp="1"/>
          </p:cNvSpPr>
          <p:nvPr>
            <p:ph type="dt" sz="half" idx="10"/>
          </p:nvPr>
        </p:nvSpPr>
        <p:spPr/>
        <p:txBody>
          <a:bodyPr/>
          <a:lstStyle/>
          <a:p>
            <a:fld id="{AD0C37D2-24B0-45E6-98CD-06818EB0B9E0}" type="datetimeFigureOut">
              <a:rPr lang="it-IT" smtClean="0"/>
              <a:t>11/01/2021</a:t>
            </a:fld>
            <a:endParaRPr lang="it-IT"/>
          </a:p>
        </p:txBody>
      </p:sp>
      <p:sp>
        <p:nvSpPr>
          <p:cNvPr id="6" name="Segnaposto piè di pagina 5">
            <a:extLst>
              <a:ext uri="{FF2B5EF4-FFF2-40B4-BE49-F238E27FC236}">
                <a16:creationId xmlns:a16="http://schemas.microsoft.com/office/drawing/2014/main" id="{60246D46-CA3F-40B2-838A-F3715761003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C822663-1243-4CB4-AA78-4E5DF56E233B}"/>
              </a:ext>
            </a:extLst>
          </p:cNvPr>
          <p:cNvSpPr>
            <a:spLocks noGrp="1"/>
          </p:cNvSpPr>
          <p:nvPr>
            <p:ph type="sldNum" sz="quarter" idx="12"/>
          </p:nvPr>
        </p:nvSpPr>
        <p:spPr/>
        <p:txBody>
          <a:bodyPr/>
          <a:lstStyle/>
          <a:p>
            <a:fld id="{AEE71DE2-6755-4DBF-8693-F7150BCF2A14}" type="slidenum">
              <a:rPr lang="it-IT" smtClean="0"/>
              <a:t>‹N›</a:t>
            </a:fld>
            <a:endParaRPr lang="it-IT"/>
          </a:p>
        </p:txBody>
      </p:sp>
    </p:spTree>
    <p:extLst>
      <p:ext uri="{BB962C8B-B14F-4D97-AF65-F5344CB8AC3E}">
        <p14:creationId xmlns:p14="http://schemas.microsoft.com/office/powerpoint/2010/main" val="541384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53B4CC1-7253-48BC-8CA8-11EAFAA55E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A58F35A-4CD8-4FF2-8C66-3ADA5BEEC9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210F79D-0A3D-418E-8620-7EC1C266E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0C37D2-24B0-45E6-98CD-06818EB0B9E0}" type="datetimeFigureOut">
              <a:rPr lang="it-IT" smtClean="0"/>
              <a:t>11/01/2021</a:t>
            </a:fld>
            <a:endParaRPr lang="it-IT"/>
          </a:p>
        </p:txBody>
      </p:sp>
      <p:sp>
        <p:nvSpPr>
          <p:cNvPr id="5" name="Segnaposto piè di pagina 4">
            <a:extLst>
              <a:ext uri="{FF2B5EF4-FFF2-40B4-BE49-F238E27FC236}">
                <a16:creationId xmlns:a16="http://schemas.microsoft.com/office/drawing/2014/main" id="{C20477A0-406E-402A-B037-C36EF66A02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8837D3B-9BA5-4B78-805F-E38C04B21D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71DE2-6755-4DBF-8693-F7150BCF2A14}" type="slidenum">
              <a:rPr lang="it-IT" smtClean="0"/>
              <a:t>‹N›</a:t>
            </a:fld>
            <a:endParaRPr lang="it-IT"/>
          </a:p>
        </p:txBody>
      </p:sp>
    </p:spTree>
    <p:extLst>
      <p:ext uri="{BB962C8B-B14F-4D97-AF65-F5344CB8AC3E}">
        <p14:creationId xmlns:p14="http://schemas.microsoft.com/office/powerpoint/2010/main" val="4100673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11" Type="http://schemas.openxmlformats.org/officeDocument/2006/relationships/image" Target="../media/image12.jpeg"/><Relationship Id="rId5" Type="http://schemas.openxmlformats.org/officeDocument/2006/relationships/image" Target="../media/image7.png"/><Relationship Id="rId10" Type="http://schemas.openxmlformats.org/officeDocument/2006/relationships/image" Target="../media/image11.jpeg"/><Relationship Id="rId4" Type="http://schemas.openxmlformats.org/officeDocument/2006/relationships/image" Target="../media/image6.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F666E30-6F0A-449A-BEC2-DF5912735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3C5560-7A9C-489F-9148-18C5E1D0F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olo 1">
            <a:extLst>
              <a:ext uri="{FF2B5EF4-FFF2-40B4-BE49-F238E27FC236}">
                <a16:creationId xmlns:a16="http://schemas.microsoft.com/office/drawing/2014/main" id="{39A0AA22-6879-4FF2-A6D5-62BF245AFF70}"/>
              </a:ext>
            </a:extLst>
          </p:cNvPr>
          <p:cNvSpPr>
            <a:spLocks noGrp="1"/>
          </p:cNvSpPr>
          <p:nvPr>
            <p:ph type="ctrTitle"/>
          </p:nvPr>
        </p:nvSpPr>
        <p:spPr>
          <a:xfrm>
            <a:off x="1578043" y="590062"/>
            <a:ext cx="5309140" cy="2838938"/>
          </a:xfrm>
        </p:spPr>
        <p:txBody>
          <a:bodyPr>
            <a:normAutofit/>
          </a:bodyPr>
          <a:lstStyle/>
          <a:p>
            <a:pPr algn="l"/>
            <a:r>
              <a:rPr lang="it-IT" sz="4300">
                <a:solidFill>
                  <a:srgbClr val="FFFFFF"/>
                </a:solidFill>
              </a:rPr>
              <a:t>Biancaneve</a:t>
            </a:r>
            <a:br>
              <a:rPr lang="it-IT" sz="4300">
                <a:solidFill>
                  <a:srgbClr val="FFFFFF"/>
                </a:solidFill>
              </a:rPr>
            </a:br>
            <a:r>
              <a:rPr lang="it-IT" sz="4300">
                <a:solidFill>
                  <a:srgbClr val="FFFFFF"/>
                </a:solidFill>
              </a:rPr>
              <a:t>attività trasversale di italiano/arte/musica/ ed. civica</a:t>
            </a:r>
          </a:p>
        </p:txBody>
      </p:sp>
      <p:sp>
        <p:nvSpPr>
          <p:cNvPr id="3" name="Sottotitolo 2">
            <a:extLst>
              <a:ext uri="{FF2B5EF4-FFF2-40B4-BE49-F238E27FC236}">
                <a16:creationId xmlns:a16="http://schemas.microsoft.com/office/drawing/2014/main" id="{BCF3BEBE-A238-4BE0-87D1-B3E2162D7435}"/>
              </a:ext>
            </a:extLst>
          </p:cNvPr>
          <p:cNvSpPr>
            <a:spLocks noGrp="1"/>
          </p:cNvSpPr>
          <p:nvPr>
            <p:ph type="subTitle" idx="1"/>
          </p:nvPr>
        </p:nvSpPr>
        <p:spPr>
          <a:xfrm>
            <a:off x="1578044" y="3739764"/>
            <a:ext cx="4517954" cy="1198120"/>
          </a:xfrm>
        </p:spPr>
        <p:txBody>
          <a:bodyPr>
            <a:normAutofit/>
          </a:bodyPr>
          <a:lstStyle/>
          <a:p>
            <a:pPr algn="l"/>
            <a:r>
              <a:rPr lang="it-IT" sz="2000">
                <a:solidFill>
                  <a:srgbClr val="FFFFFF"/>
                </a:solidFill>
              </a:rPr>
              <a:t>Doc. Pascale Maria Rosaria</a:t>
            </a:r>
          </a:p>
        </p:txBody>
      </p:sp>
      <p:grpSp>
        <p:nvGrpSpPr>
          <p:cNvPr id="13" name="Group 12">
            <a:extLst>
              <a:ext uri="{FF2B5EF4-FFF2-40B4-BE49-F238E27FC236}">
                <a16:creationId xmlns:a16="http://schemas.microsoft.com/office/drawing/2014/main" id="{F922E01E-AEA7-4E04-B3AF-10DE5CF279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3696" y="1606411"/>
            <a:ext cx="465456" cy="581432"/>
            <a:chOff x="653696" y="1606411"/>
            <a:chExt cx="465456" cy="581432"/>
          </a:xfrm>
          <a:solidFill>
            <a:srgbClr val="FFFFFF"/>
          </a:solidFill>
        </p:grpSpPr>
        <p:sp>
          <p:nvSpPr>
            <p:cNvPr id="1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9236" y="1606411"/>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grpFill/>
            <a:ln w="603" cap="flat">
              <a:noFill/>
              <a:prstDash val="solid"/>
              <a:miter/>
            </a:ln>
          </p:spPr>
          <p:txBody>
            <a:bodyPr rtlCol="0" anchor="ctr"/>
            <a:lstStyle/>
            <a:p>
              <a:endParaRPr lang="en-US">
                <a:solidFill>
                  <a:srgbClr val="FFFFFF"/>
                </a:solidFill>
              </a:endParaRPr>
            </a:p>
          </p:txBody>
        </p:sp>
        <p:sp>
          <p:nvSpPr>
            <p:cNvPr id="15"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014" y="183570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sp>
          <p:nvSpPr>
            <p:cNvPr id="16"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3696" y="2060130"/>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cxnSp>
        <p:nvCxnSpPr>
          <p:cNvPr id="18" name="Straight Connector 17">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505200"/>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4" name="Immagine 3">
            <a:extLst>
              <a:ext uri="{FF2B5EF4-FFF2-40B4-BE49-F238E27FC236}">
                <a16:creationId xmlns:a16="http://schemas.microsoft.com/office/drawing/2014/main" id="{B28E1032-49D9-4BEA-85CA-221DF8633AC2}"/>
              </a:ext>
            </a:extLst>
          </p:cNvPr>
          <p:cNvPicPr>
            <a:picLocks noChangeAspect="1"/>
          </p:cNvPicPr>
          <p:nvPr/>
        </p:nvPicPr>
        <p:blipFill rotWithShape="1">
          <a:blip r:embed="rId2"/>
          <a:srcRect l="4653" r="-2" b="-2"/>
          <a:stretch/>
        </p:blipFill>
        <p:spPr>
          <a:xfrm>
            <a:off x="6740358" y="1606411"/>
            <a:ext cx="5451642" cy="5251590"/>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p:spPr>
      </p:pic>
    </p:spTree>
    <p:extLst>
      <p:ext uri="{BB962C8B-B14F-4D97-AF65-F5344CB8AC3E}">
        <p14:creationId xmlns:p14="http://schemas.microsoft.com/office/powerpoint/2010/main" val="3463700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3C63C1A-50D6-4A59-9053-CAE91BAEC6D6}"/>
              </a:ext>
            </a:extLst>
          </p:cNvPr>
          <p:cNvPicPr>
            <a:picLocks noChangeAspect="1"/>
          </p:cNvPicPr>
          <p:nvPr/>
        </p:nvPicPr>
        <p:blipFill>
          <a:blip r:embed="rId4"/>
          <a:stretch>
            <a:fillRect/>
          </a:stretch>
        </p:blipFill>
        <p:spPr>
          <a:xfrm>
            <a:off x="194821" y="120087"/>
            <a:ext cx="5382704" cy="1574114"/>
          </a:xfrm>
          <a:prstGeom prst="rect">
            <a:avLst/>
          </a:prstGeom>
        </p:spPr>
      </p:pic>
      <p:pic>
        <p:nvPicPr>
          <p:cNvPr id="5" name="Immagine 4">
            <a:extLst>
              <a:ext uri="{FF2B5EF4-FFF2-40B4-BE49-F238E27FC236}">
                <a16:creationId xmlns:a16="http://schemas.microsoft.com/office/drawing/2014/main" id="{A9933F7C-1702-4E5B-A1DA-A87338F7F2B9}"/>
              </a:ext>
            </a:extLst>
          </p:cNvPr>
          <p:cNvPicPr>
            <a:picLocks noChangeAspect="1"/>
          </p:cNvPicPr>
          <p:nvPr/>
        </p:nvPicPr>
        <p:blipFill>
          <a:blip r:embed="rId5"/>
          <a:stretch>
            <a:fillRect/>
          </a:stretch>
        </p:blipFill>
        <p:spPr>
          <a:xfrm>
            <a:off x="5756636" y="42049"/>
            <a:ext cx="6240543" cy="6696414"/>
          </a:xfrm>
          <a:prstGeom prst="rect">
            <a:avLst/>
          </a:prstGeom>
        </p:spPr>
      </p:pic>
      <p:pic>
        <p:nvPicPr>
          <p:cNvPr id="1026" name="Picture 2">
            <a:extLst>
              <a:ext uri="{FF2B5EF4-FFF2-40B4-BE49-F238E27FC236}">
                <a16:creationId xmlns:a16="http://schemas.microsoft.com/office/drawing/2014/main" id="{9E995D91-F07C-485F-BD3E-F62D0870ED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821" y="1772238"/>
            <a:ext cx="5561815" cy="417136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gistrato">
            <a:hlinkClick r:id="" action="ppaction://media"/>
            <a:extLst>
              <a:ext uri="{FF2B5EF4-FFF2-40B4-BE49-F238E27FC236}">
                <a16:creationId xmlns:a16="http://schemas.microsoft.com/office/drawing/2014/main" id="{696C1520-36B7-4A15-B094-2233C28FCB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43701" y="6021636"/>
            <a:ext cx="609600" cy="609600"/>
          </a:xfrm>
          <a:prstGeom prst="rect">
            <a:avLst/>
          </a:prstGeom>
        </p:spPr>
      </p:pic>
    </p:spTree>
    <p:extLst>
      <p:ext uri="{BB962C8B-B14F-4D97-AF65-F5344CB8AC3E}">
        <p14:creationId xmlns:p14="http://schemas.microsoft.com/office/powerpoint/2010/main" val="373563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egnaposto contenuto 5">
            <a:extLst>
              <a:ext uri="{FF2B5EF4-FFF2-40B4-BE49-F238E27FC236}">
                <a16:creationId xmlns:a16="http://schemas.microsoft.com/office/drawing/2014/main" id="{11BF3A35-AA41-4A51-AD36-E30E02E65CBA}"/>
              </a:ext>
            </a:extLst>
          </p:cNvPr>
          <p:cNvPicPr>
            <a:picLocks noGrp="1" noChangeAspect="1"/>
          </p:cNvPicPr>
          <p:nvPr>
            <p:ph idx="1"/>
          </p:nvPr>
        </p:nvPicPr>
        <p:blipFill>
          <a:blip r:embed="rId4"/>
          <a:stretch>
            <a:fillRect/>
          </a:stretch>
        </p:blipFill>
        <p:spPr>
          <a:xfrm>
            <a:off x="368631" y="791624"/>
            <a:ext cx="5664200" cy="5943600"/>
          </a:xfrm>
          <a:prstGeom prst="rect">
            <a:avLst/>
          </a:prstGeom>
        </p:spPr>
      </p:pic>
      <p:pic>
        <p:nvPicPr>
          <p:cNvPr id="11" name="Immagine 10">
            <a:extLst>
              <a:ext uri="{FF2B5EF4-FFF2-40B4-BE49-F238E27FC236}">
                <a16:creationId xmlns:a16="http://schemas.microsoft.com/office/drawing/2014/main" id="{8DCFA7FD-2608-4F24-80B5-8AD75C2A8AAF}"/>
              </a:ext>
            </a:extLst>
          </p:cNvPr>
          <p:cNvPicPr>
            <a:picLocks noChangeAspect="1"/>
          </p:cNvPicPr>
          <p:nvPr/>
        </p:nvPicPr>
        <p:blipFill>
          <a:blip r:embed="rId5"/>
          <a:stretch>
            <a:fillRect/>
          </a:stretch>
        </p:blipFill>
        <p:spPr>
          <a:xfrm>
            <a:off x="6256361" y="185006"/>
            <a:ext cx="2565400" cy="1625600"/>
          </a:xfrm>
          <a:prstGeom prst="rect">
            <a:avLst/>
          </a:prstGeom>
        </p:spPr>
      </p:pic>
      <p:pic>
        <p:nvPicPr>
          <p:cNvPr id="10" name="Immagine 9">
            <a:extLst>
              <a:ext uri="{FF2B5EF4-FFF2-40B4-BE49-F238E27FC236}">
                <a16:creationId xmlns:a16="http://schemas.microsoft.com/office/drawing/2014/main" id="{BA476F5A-1178-4B4C-A166-192E3D071B4A}"/>
              </a:ext>
            </a:extLst>
          </p:cNvPr>
          <p:cNvPicPr>
            <a:picLocks noChangeAspect="1"/>
          </p:cNvPicPr>
          <p:nvPr/>
        </p:nvPicPr>
        <p:blipFill>
          <a:blip r:embed="rId6"/>
          <a:stretch>
            <a:fillRect/>
          </a:stretch>
        </p:blipFill>
        <p:spPr>
          <a:xfrm>
            <a:off x="6629069" y="1902532"/>
            <a:ext cx="5194300" cy="2882900"/>
          </a:xfrm>
          <a:prstGeom prst="rect">
            <a:avLst/>
          </a:prstGeom>
        </p:spPr>
      </p:pic>
      <p:pic>
        <p:nvPicPr>
          <p:cNvPr id="7" name="Immagine 6">
            <a:extLst>
              <a:ext uri="{FF2B5EF4-FFF2-40B4-BE49-F238E27FC236}">
                <a16:creationId xmlns:a16="http://schemas.microsoft.com/office/drawing/2014/main" id="{0270EC75-8F4E-4D1F-99D9-FEE3BF25115E}"/>
              </a:ext>
            </a:extLst>
          </p:cNvPr>
          <p:cNvPicPr>
            <a:picLocks noChangeAspect="1"/>
          </p:cNvPicPr>
          <p:nvPr/>
        </p:nvPicPr>
        <p:blipFill>
          <a:blip r:embed="rId7"/>
          <a:stretch>
            <a:fillRect/>
          </a:stretch>
        </p:blipFill>
        <p:spPr>
          <a:xfrm>
            <a:off x="9124149" y="221727"/>
            <a:ext cx="2643606" cy="1491082"/>
          </a:xfrm>
          <a:prstGeom prst="rect">
            <a:avLst/>
          </a:prstGeom>
        </p:spPr>
      </p:pic>
      <p:pic>
        <p:nvPicPr>
          <p:cNvPr id="9" name="Immagine 8">
            <a:extLst>
              <a:ext uri="{FF2B5EF4-FFF2-40B4-BE49-F238E27FC236}">
                <a16:creationId xmlns:a16="http://schemas.microsoft.com/office/drawing/2014/main" id="{78081274-76FA-461A-9043-76E856112CBA}"/>
              </a:ext>
            </a:extLst>
          </p:cNvPr>
          <p:cNvPicPr>
            <a:picLocks noChangeAspect="1"/>
          </p:cNvPicPr>
          <p:nvPr/>
        </p:nvPicPr>
        <p:blipFill>
          <a:blip r:embed="rId8"/>
          <a:stretch>
            <a:fillRect/>
          </a:stretch>
        </p:blipFill>
        <p:spPr>
          <a:xfrm>
            <a:off x="6032831" y="4846550"/>
            <a:ext cx="2117122" cy="1552556"/>
          </a:xfrm>
          <a:prstGeom prst="rect">
            <a:avLst/>
          </a:prstGeom>
        </p:spPr>
      </p:pic>
      <p:pic>
        <p:nvPicPr>
          <p:cNvPr id="2" name="Audio registrato">
            <a:hlinkClick r:id="" action="ppaction://media"/>
            <a:extLst>
              <a:ext uri="{FF2B5EF4-FFF2-40B4-BE49-F238E27FC236}">
                <a16:creationId xmlns:a16="http://schemas.microsoft.com/office/drawing/2014/main" id="{D640C1FC-83B1-4456-9B85-0E85F2838ED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063903" y="181168"/>
            <a:ext cx="609600" cy="609600"/>
          </a:xfrm>
          <a:prstGeom prst="rect">
            <a:avLst/>
          </a:prstGeom>
        </p:spPr>
      </p:pic>
      <p:pic>
        <p:nvPicPr>
          <p:cNvPr id="1026" name="Picture 2">
            <a:extLst>
              <a:ext uri="{FF2B5EF4-FFF2-40B4-BE49-F238E27FC236}">
                <a16:creationId xmlns:a16="http://schemas.microsoft.com/office/drawing/2014/main" id="{95540B8F-C128-4769-AD4B-C877443FB3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38941" y="5085287"/>
            <a:ext cx="22860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75EBD89-55EF-4170-9F24-562A75A3F2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25272" y="5408360"/>
            <a:ext cx="2365962" cy="130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75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4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5CAF1522-C3F8-482E-BCAF-7CB75B22A9F7}"/>
              </a:ext>
            </a:extLst>
          </p:cNvPr>
          <p:cNvPicPr>
            <a:picLocks noGrp="1" noChangeAspect="1"/>
          </p:cNvPicPr>
          <p:nvPr>
            <p:ph idx="1"/>
          </p:nvPr>
        </p:nvPicPr>
        <p:blipFill>
          <a:blip r:embed="rId4"/>
          <a:stretch>
            <a:fillRect/>
          </a:stretch>
        </p:blipFill>
        <p:spPr>
          <a:xfrm>
            <a:off x="194821" y="2868316"/>
            <a:ext cx="5748294" cy="3989684"/>
          </a:xfrm>
          <a:prstGeom prst="rect">
            <a:avLst/>
          </a:prstGeom>
        </p:spPr>
      </p:pic>
      <p:pic>
        <p:nvPicPr>
          <p:cNvPr id="6" name="Immagine 5">
            <a:extLst>
              <a:ext uri="{FF2B5EF4-FFF2-40B4-BE49-F238E27FC236}">
                <a16:creationId xmlns:a16="http://schemas.microsoft.com/office/drawing/2014/main" id="{A6E939F2-99F5-4718-B07A-33C4832EC445}"/>
              </a:ext>
            </a:extLst>
          </p:cNvPr>
          <p:cNvPicPr>
            <a:picLocks noChangeAspect="1"/>
          </p:cNvPicPr>
          <p:nvPr/>
        </p:nvPicPr>
        <p:blipFill>
          <a:blip r:embed="rId5"/>
          <a:stretch>
            <a:fillRect/>
          </a:stretch>
        </p:blipFill>
        <p:spPr>
          <a:xfrm>
            <a:off x="194821" y="254523"/>
            <a:ext cx="5748294" cy="2936449"/>
          </a:xfrm>
          <a:prstGeom prst="rect">
            <a:avLst/>
          </a:prstGeom>
        </p:spPr>
      </p:pic>
      <p:pic>
        <p:nvPicPr>
          <p:cNvPr id="7" name="Immagine 6">
            <a:extLst>
              <a:ext uri="{FF2B5EF4-FFF2-40B4-BE49-F238E27FC236}">
                <a16:creationId xmlns:a16="http://schemas.microsoft.com/office/drawing/2014/main" id="{B4E2B8D5-3264-4E3E-BDF5-0193C5AAD692}"/>
              </a:ext>
            </a:extLst>
          </p:cNvPr>
          <p:cNvPicPr>
            <a:picLocks noChangeAspect="1"/>
          </p:cNvPicPr>
          <p:nvPr/>
        </p:nvPicPr>
        <p:blipFill>
          <a:blip r:embed="rId6"/>
          <a:stretch>
            <a:fillRect/>
          </a:stretch>
        </p:blipFill>
        <p:spPr>
          <a:xfrm>
            <a:off x="6740165" y="339286"/>
            <a:ext cx="5257014" cy="6464095"/>
          </a:xfrm>
          <a:prstGeom prst="rect">
            <a:avLst/>
          </a:prstGeom>
        </p:spPr>
      </p:pic>
      <p:pic>
        <p:nvPicPr>
          <p:cNvPr id="2" name="Audio registrato">
            <a:hlinkClick r:id="" action="ppaction://media"/>
            <a:extLst>
              <a:ext uri="{FF2B5EF4-FFF2-40B4-BE49-F238E27FC236}">
                <a16:creationId xmlns:a16="http://schemas.microsoft.com/office/drawing/2014/main" id="{38571FFA-5455-43C6-9E83-9BD00B1CF4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30565" y="484367"/>
            <a:ext cx="609600" cy="609600"/>
          </a:xfrm>
          <a:prstGeom prst="rect">
            <a:avLst/>
          </a:prstGeom>
        </p:spPr>
      </p:pic>
      <p:sp>
        <p:nvSpPr>
          <p:cNvPr id="3" name="Freccia in su 2">
            <a:extLst>
              <a:ext uri="{FF2B5EF4-FFF2-40B4-BE49-F238E27FC236}">
                <a16:creationId xmlns:a16="http://schemas.microsoft.com/office/drawing/2014/main" id="{6EA31E7A-4DAD-4135-ADCE-6EBA0E547F84}"/>
              </a:ext>
            </a:extLst>
          </p:cNvPr>
          <p:cNvSpPr/>
          <p:nvPr/>
        </p:nvSpPr>
        <p:spPr>
          <a:xfrm>
            <a:off x="6131405" y="1722747"/>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1294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C8645D5-8561-4A22-8E7D-2726E81982D0}"/>
              </a:ext>
            </a:extLst>
          </p:cNvPr>
          <p:cNvPicPr>
            <a:picLocks noChangeAspect="1"/>
          </p:cNvPicPr>
          <p:nvPr/>
        </p:nvPicPr>
        <p:blipFill rotWithShape="1">
          <a:blip r:embed="rId4"/>
          <a:srcRect b="14449"/>
          <a:stretch/>
        </p:blipFill>
        <p:spPr>
          <a:xfrm>
            <a:off x="0" y="102876"/>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olo 1">
            <a:extLst>
              <a:ext uri="{FF2B5EF4-FFF2-40B4-BE49-F238E27FC236}">
                <a16:creationId xmlns:a16="http://schemas.microsoft.com/office/drawing/2014/main" id="{45D34346-DFE6-435E-9CAF-313F70DF2B0F}"/>
              </a:ext>
            </a:extLst>
          </p:cNvPr>
          <p:cNvSpPr>
            <a:spLocks noGrp="1"/>
          </p:cNvSpPr>
          <p:nvPr>
            <p:ph type="title"/>
          </p:nvPr>
        </p:nvSpPr>
        <p:spPr>
          <a:xfrm>
            <a:off x="709448" y="1913950"/>
            <a:ext cx="4204137" cy="1342754"/>
          </a:xfrm>
        </p:spPr>
        <p:txBody>
          <a:bodyPr>
            <a:normAutofit/>
          </a:bodyPr>
          <a:lstStyle/>
          <a:p>
            <a:pPr algn="ctr"/>
            <a:r>
              <a:rPr lang="it-IT" sz="3600" b="1" dirty="0"/>
              <a:t>Il valore dell’accoglienza</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F01F419-A894-44C3-A361-01C6C40CAAE5}"/>
              </a:ext>
            </a:extLst>
          </p:cNvPr>
          <p:cNvSpPr>
            <a:spLocks noGrp="1"/>
          </p:cNvSpPr>
          <p:nvPr>
            <p:ph idx="1"/>
          </p:nvPr>
        </p:nvSpPr>
        <p:spPr>
          <a:xfrm>
            <a:off x="0" y="3337139"/>
            <a:ext cx="6017172" cy="3417985"/>
          </a:xfrm>
        </p:spPr>
        <p:txBody>
          <a:bodyPr anchor="ctr">
            <a:normAutofit/>
          </a:bodyPr>
          <a:lstStyle/>
          <a:p>
            <a:pPr marL="0" indent="0">
              <a:buNone/>
            </a:pPr>
            <a:r>
              <a:rPr lang="it-IT" sz="1400" b="1" dirty="0"/>
              <a:t>In questo tempo particolare in cui la solidarietà verso gli altri diviene un valore irrinunciabile la fiaba di Biancaneve ci può insegnare quanto sia importante « aprirsi» agli altri, accoglierli ed aiutare chi si trova in difficoltà.</a:t>
            </a:r>
          </a:p>
          <a:p>
            <a:pPr marL="0" indent="0">
              <a:buNone/>
            </a:pPr>
            <a:r>
              <a:rPr lang="it-IT" sz="1400" b="1" dirty="0"/>
              <a:t>Abbiamo letto nel testo alle pag.106-107 quanto la fantasia possa rendere possibili accadimenti che difficilmente possiamo ritrovare nella vita reale, ma quello che ci ha colpito è stata l’immagine del « …gran pranzo di Natale dove c’è posto per tutti quelli che vogliono». Tutto questo per ricordare che ciascuno deve essere disposto ad aiutare chi si trova in difficoltà. Questo non deve tradursi necessariamente in gesti eclatanti, ciascuno di noi può dare  o fare un piccolo gesto quotidiano che si traduce in un gesto importante per chi è sfortunato.</a:t>
            </a:r>
          </a:p>
          <a:p>
            <a:pPr marL="0" indent="0">
              <a:buNone/>
            </a:pPr>
            <a:r>
              <a:rPr lang="it-IT" sz="1400" b="1" dirty="0"/>
              <a:t>I nani hanno accolto Biancaneve, pur così diversa da loro, le hanno dato una casa e l’hanno fatta sentire sicura, questo dovremmo fare ogni volta che vediamo persone in difficoltà. A volte anche solo un saluto ed un gesto gentile possono contribuire a dare speranza a chi non ne ha.</a:t>
            </a:r>
          </a:p>
          <a:p>
            <a:pPr marL="0" indent="0">
              <a:buNone/>
            </a:pPr>
            <a:endParaRPr lang="it-IT" sz="1000" dirty="0"/>
          </a:p>
        </p:txBody>
      </p:sp>
      <p:pic>
        <p:nvPicPr>
          <p:cNvPr id="5" name="Audio registrato">
            <a:hlinkClick r:id="" action="ppaction://media"/>
            <a:extLst>
              <a:ext uri="{FF2B5EF4-FFF2-40B4-BE49-F238E27FC236}">
                <a16:creationId xmlns:a16="http://schemas.microsoft.com/office/drawing/2014/main" id="{E28AEC8F-F0ED-4831-A6D0-ACAD238DBF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68717" y="998175"/>
            <a:ext cx="609600" cy="609600"/>
          </a:xfrm>
          <a:prstGeom prst="rect">
            <a:avLst/>
          </a:prstGeom>
        </p:spPr>
      </p:pic>
      <p:sp>
        <p:nvSpPr>
          <p:cNvPr id="6" name="Freccia in su 5">
            <a:extLst>
              <a:ext uri="{FF2B5EF4-FFF2-40B4-BE49-F238E27FC236}">
                <a16:creationId xmlns:a16="http://schemas.microsoft.com/office/drawing/2014/main" id="{15B54F41-7FC8-44BE-BE4F-55C67047EF67}"/>
              </a:ext>
            </a:extLst>
          </p:cNvPr>
          <p:cNvSpPr/>
          <p:nvPr/>
        </p:nvSpPr>
        <p:spPr>
          <a:xfrm>
            <a:off x="10831201" y="2503074"/>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48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9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1E7BCB-320A-40DE-8AD5-2B6E81509D92}"/>
              </a:ext>
            </a:extLst>
          </p:cNvPr>
          <p:cNvSpPr>
            <a:spLocks noGrp="1"/>
          </p:cNvSpPr>
          <p:nvPr>
            <p:ph type="title"/>
          </p:nvPr>
        </p:nvSpPr>
        <p:spPr/>
        <p:txBody>
          <a:bodyPr/>
          <a:lstStyle/>
          <a:p>
            <a:r>
              <a:rPr lang="it-IT" dirty="0">
                <a:solidFill>
                  <a:schemeClr val="bg1"/>
                </a:solidFill>
              </a:rPr>
              <a:t>Vediamo come si fa ad esercitare il valore dell’accoglienza </a:t>
            </a:r>
          </a:p>
        </p:txBody>
      </p:sp>
      <p:pic>
        <p:nvPicPr>
          <p:cNvPr id="4" name="Segnaposto contenuto 3">
            <a:extLst>
              <a:ext uri="{FF2B5EF4-FFF2-40B4-BE49-F238E27FC236}">
                <a16:creationId xmlns:a16="http://schemas.microsoft.com/office/drawing/2014/main" id="{66D1521A-6DB3-49A5-BA1E-33625823EB6B}"/>
              </a:ext>
            </a:extLst>
          </p:cNvPr>
          <p:cNvPicPr>
            <a:picLocks noGrp="1" noChangeAspect="1"/>
          </p:cNvPicPr>
          <p:nvPr>
            <p:ph idx="1"/>
          </p:nvPr>
        </p:nvPicPr>
        <p:blipFill>
          <a:blip r:embed="rId4"/>
          <a:stretch>
            <a:fillRect/>
          </a:stretch>
        </p:blipFill>
        <p:spPr>
          <a:xfrm>
            <a:off x="1007264" y="1668249"/>
            <a:ext cx="7485225" cy="4631970"/>
          </a:xfrm>
          <a:prstGeom prst="rect">
            <a:avLst/>
          </a:prstGeom>
        </p:spPr>
      </p:pic>
      <p:pic>
        <p:nvPicPr>
          <p:cNvPr id="3" name="Audio registrato">
            <a:hlinkClick r:id="" action="ppaction://media"/>
            <a:extLst>
              <a:ext uri="{FF2B5EF4-FFF2-40B4-BE49-F238E27FC236}">
                <a16:creationId xmlns:a16="http://schemas.microsoft.com/office/drawing/2014/main" id="{0934E740-E34B-49E4-9FB8-EF2FA83EFB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3200" y="2217752"/>
            <a:ext cx="609600" cy="609600"/>
          </a:xfrm>
          <a:prstGeom prst="rect">
            <a:avLst/>
          </a:prstGeom>
        </p:spPr>
      </p:pic>
    </p:spTree>
    <p:extLst>
      <p:ext uri="{BB962C8B-B14F-4D97-AF65-F5344CB8AC3E}">
        <p14:creationId xmlns:p14="http://schemas.microsoft.com/office/powerpoint/2010/main" val="17590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4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579F17-1E85-4FC7-91E8-1FC07D88B4FD}"/>
              </a:ext>
            </a:extLst>
          </p:cNvPr>
          <p:cNvSpPr>
            <a:spLocks noGrp="1"/>
          </p:cNvSpPr>
          <p:nvPr>
            <p:ph type="title"/>
          </p:nvPr>
        </p:nvSpPr>
        <p:spPr>
          <a:xfrm>
            <a:off x="9532620" y="480059"/>
            <a:ext cx="2542412" cy="6103621"/>
          </a:xfrm>
        </p:spPr>
        <p:txBody>
          <a:bodyPr>
            <a:normAutofit/>
          </a:bodyPr>
          <a:lstStyle/>
          <a:p>
            <a:r>
              <a:rPr lang="it-IT" sz="2200" dirty="0">
                <a:solidFill>
                  <a:schemeClr val="bg1"/>
                </a:solidFill>
              </a:rPr>
              <a:t>Ora leggiamo e lavoriamo secondo le indicazioni alle Pag. 184-185 del nostro libro.</a:t>
            </a:r>
            <a:br>
              <a:rPr lang="it-IT" sz="2800" dirty="0">
                <a:solidFill>
                  <a:schemeClr val="bg1"/>
                </a:solidFill>
              </a:rPr>
            </a:br>
            <a:r>
              <a:rPr lang="it-IT" sz="2200" dirty="0">
                <a:solidFill>
                  <a:schemeClr val="bg1"/>
                </a:solidFill>
              </a:rPr>
              <a:t>Poi se volete </a:t>
            </a:r>
            <a:r>
              <a:rPr lang="it-IT" sz="2200">
                <a:solidFill>
                  <a:schemeClr val="bg1"/>
                </a:solidFill>
              </a:rPr>
              <a:t>utilizzate questi </a:t>
            </a:r>
            <a:r>
              <a:rPr lang="it-IT" sz="2200" dirty="0">
                <a:solidFill>
                  <a:schemeClr val="bg1"/>
                </a:solidFill>
              </a:rPr>
              <a:t>link per ascoltare e vedere un pezzetto del film di </a:t>
            </a:r>
            <a:r>
              <a:rPr lang="it-IT" sz="2200">
                <a:solidFill>
                  <a:schemeClr val="bg1"/>
                </a:solidFill>
              </a:rPr>
              <a:t>Walt Disney:</a:t>
            </a:r>
            <a:br>
              <a:rPr lang="it-IT" sz="2800" dirty="0">
                <a:solidFill>
                  <a:schemeClr val="bg1"/>
                </a:solidFill>
              </a:rPr>
            </a:br>
            <a:r>
              <a:rPr lang="it-IT" sz="2000" dirty="0">
                <a:solidFill>
                  <a:schemeClr val="bg1"/>
                </a:solidFill>
              </a:rPr>
              <a:t>https://www.youtube.com/watch?v=e86y8uAbOaw&amp;ab_channel=DisneyJuniorIT</a:t>
            </a:r>
            <a:br>
              <a:rPr lang="it-IT" sz="2000" dirty="0">
                <a:solidFill>
                  <a:schemeClr val="bg1"/>
                </a:solidFill>
              </a:rPr>
            </a:br>
            <a:r>
              <a:rPr lang="it-IT" sz="2000" dirty="0">
                <a:solidFill>
                  <a:schemeClr val="bg1"/>
                </a:solidFill>
              </a:rPr>
              <a:t>https://www.youtube.com/watch?v=QcsuHIqlN3c&amp;t=11s&amp;ab_channel=DisneyJuniorIT</a:t>
            </a:r>
          </a:p>
        </p:txBody>
      </p:sp>
      <p:pic>
        <p:nvPicPr>
          <p:cNvPr id="4" name="Segnaposto contenuto 3">
            <a:extLst>
              <a:ext uri="{FF2B5EF4-FFF2-40B4-BE49-F238E27FC236}">
                <a16:creationId xmlns:a16="http://schemas.microsoft.com/office/drawing/2014/main" id="{E5653910-FE38-4233-B56F-9B045A843360}"/>
              </a:ext>
            </a:extLst>
          </p:cNvPr>
          <p:cNvPicPr>
            <a:picLocks noGrp="1" noChangeAspect="1"/>
          </p:cNvPicPr>
          <p:nvPr>
            <p:ph idx="1"/>
          </p:nvPr>
        </p:nvPicPr>
        <p:blipFill>
          <a:blip r:embed="rId4"/>
          <a:stretch>
            <a:fillRect/>
          </a:stretch>
        </p:blipFill>
        <p:spPr>
          <a:xfrm>
            <a:off x="116968" y="480060"/>
            <a:ext cx="4634103" cy="5744755"/>
          </a:xfrm>
          <a:prstGeom prst="rect">
            <a:avLst/>
          </a:prstGeom>
        </p:spPr>
      </p:pic>
      <p:pic>
        <p:nvPicPr>
          <p:cNvPr id="5" name="Immagine 4">
            <a:extLst>
              <a:ext uri="{FF2B5EF4-FFF2-40B4-BE49-F238E27FC236}">
                <a16:creationId xmlns:a16="http://schemas.microsoft.com/office/drawing/2014/main" id="{F8A3EA2D-72AE-4103-8707-6B3F26EE54F8}"/>
              </a:ext>
            </a:extLst>
          </p:cNvPr>
          <p:cNvPicPr>
            <a:picLocks noChangeAspect="1"/>
          </p:cNvPicPr>
          <p:nvPr/>
        </p:nvPicPr>
        <p:blipFill>
          <a:blip r:embed="rId5"/>
          <a:stretch>
            <a:fillRect/>
          </a:stretch>
        </p:blipFill>
        <p:spPr>
          <a:xfrm>
            <a:off x="4652010" y="484123"/>
            <a:ext cx="4634103" cy="5740692"/>
          </a:xfrm>
          <a:prstGeom prst="rect">
            <a:avLst/>
          </a:prstGeom>
        </p:spPr>
      </p:pic>
      <p:pic>
        <p:nvPicPr>
          <p:cNvPr id="3" name="Audio registrato">
            <a:hlinkClick r:id="" action="ppaction://media"/>
            <a:extLst>
              <a:ext uri="{FF2B5EF4-FFF2-40B4-BE49-F238E27FC236}">
                <a16:creationId xmlns:a16="http://schemas.microsoft.com/office/drawing/2014/main" id="{023C99FC-36D3-49D7-8FE8-786A4D87B8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03826" y="175259"/>
            <a:ext cx="609600" cy="609600"/>
          </a:xfrm>
          <a:prstGeom prst="rect">
            <a:avLst/>
          </a:prstGeom>
        </p:spPr>
      </p:pic>
    </p:spTree>
    <p:extLst>
      <p:ext uri="{BB962C8B-B14F-4D97-AF65-F5344CB8AC3E}">
        <p14:creationId xmlns:p14="http://schemas.microsoft.com/office/powerpoint/2010/main" val="7941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301</Words>
  <Application>Microsoft Office PowerPoint</Application>
  <PresentationFormat>Widescreen</PresentationFormat>
  <Paragraphs>8</Paragraphs>
  <Slides>7</Slides>
  <Notes>0</Notes>
  <HiddenSlides>0</HiddenSlides>
  <MMClips>6</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7</vt:i4>
      </vt:variant>
    </vt:vector>
  </HeadingPairs>
  <TitlesOfParts>
    <vt:vector size="11" baseType="lpstr">
      <vt:lpstr>Arial</vt:lpstr>
      <vt:lpstr>Calibri</vt:lpstr>
      <vt:lpstr>Calibri Light</vt:lpstr>
      <vt:lpstr>Tema di Office</vt:lpstr>
      <vt:lpstr>Biancaneve attività trasversale di italiano/arte/musica/ ed. civica</vt:lpstr>
      <vt:lpstr>Presentazione standard di PowerPoint</vt:lpstr>
      <vt:lpstr>Presentazione standard di PowerPoint</vt:lpstr>
      <vt:lpstr>Presentazione standard di PowerPoint</vt:lpstr>
      <vt:lpstr>Il valore dell’accoglienza</vt:lpstr>
      <vt:lpstr>Vediamo come si fa ad esercitare il valore dell’accoglienza </vt:lpstr>
      <vt:lpstr>Ora leggiamo e lavoriamo secondo le indicazioni alle Pag. 184-185 del nostro libro. Poi se volete utilizzate questi link per ascoltare e vedere un pezzetto del film di Walt Disney: https://www.youtube.com/watch?v=e86y8uAbOaw&amp;ab_channel=DisneyJuniorIT https://www.youtube.com/watch?v=QcsuHIqlN3c&amp;t=11s&amp;ab_channel=DisneyJuniorIT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Biancaneve attività trasversale di italiano/arte/musica/ ed. civica</dc:title>
  <dc:creator>Vincenzo Romano</dc:creator>
  <cp:lastModifiedBy>Vincenzo Romano</cp:lastModifiedBy>
  <cp:revision>12</cp:revision>
  <dcterms:created xsi:type="dcterms:W3CDTF">2021-01-08T15:25:38Z</dcterms:created>
  <dcterms:modified xsi:type="dcterms:W3CDTF">2021-01-11T11:24:30Z</dcterms:modified>
</cp:coreProperties>
</file>