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36D26-EE4F-402D-8DD6-59E51AF0B452}" v="208" dt="2021-01-21T07:16:31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58436D26-EE4F-402D-8DD6-59E51AF0B452}"/>
    <pc:docChg chg="undo custSel addSld delSld modSld sldOrd">
      <pc:chgData name="vincenzo giordano" userId="e19a4cf7edf4d346" providerId="LiveId" clId="{58436D26-EE4F-402D-8DD6-59E51AF0B452}" dt="2021-01-21T07:16:55.101" v="2725" actId="1076"/>
      <pc:docMkLst>
        <pc:docMk/>
      </pc:docMkLst>
      <pc:sldChg chg="addSp delSp modSp new mod setBg modClrScheme chgLayout">
        <pc:chgData name="vincenzo giordano" userId="e19a4cf7edf4d346" providerId="LiveId" clId="{58436D26-EE4F-402D-8DD6-59E51AF0B452}" dt="2021-01-20T15:48:12.956" v="2693"/>
        <pc:sldMkLst>
          <pc:docMk/>
          <pc:sldMk cId="3397940873" sldId="256"/>
        </pc:sldMkLst>
        <pc:spChg chg="del">
          <ac:chgData name="vincenzo giordano" userId="e19a4cf7edf4d346" providerId="LiveId" clId="{58436D26-EE4F-402D-8DD6-59E51AF0B452}" dt="2021-01-17T10:32:30.697" v="1" actId="700"/>
          <ac:spMkLst>
            <pc:docMk/>
            <pc:sldMk cId="3397940873" sldId="256"/>
            <ac:spMk id="2" creationId="{2F6A9879-F8CC-429F-A7FB-8AE20E0040B9}"/>
          </ac:spMkLst>
        </pc:spChg>
        <pc:spChg chg="del">
          <ac:chgData name="vincenzo giordano" userId="e19a4cf7edf4d346" providerId="LiveId" clId="{58436D26-EE4F-402D-8DD6-59E51AF0B452}" dt="2021-01-17T10:32:30.697" v="1" actId="700"/>
          <ac:spMkLst>
            <pc:docMk/>
            <pc:sldMk cId="3397940873" sldId="256"/>
            <ac:spMk id="3" creationId="{7B0B4C8A-E9CC-4937-A94C-C1DDD5C01CC6}"/>
          </ac:spMkLst>
        </pc:spChg>
        <pc:spChg chg="add mod">
          <ac:chgData name="vincenzo giordano" userId="e19a4cf7edf4d346" providerId="LiveId" clId="{58436D26-EE4F-402D-8DD6-59E51AF0B452}" dt="2021-01-17T10:46:01.544" v="105" actId="1076"/>
          <ac:spMkLst>
            <pc:docMk/>
            <pc:sldMk cId="3397940873" sldId="256"/>
            <ac:spMk id="9" creationId="{01D28A91-7EF0-40BF-BE65-F4BEA5FA2D89}"/>
          </ac:spMkLst>
        </pc:spChg>
        <pc:spChg chg="add mod">
          <ac:chgData name="vincenzo giordano" userId="e19a4cf7edf4d346" providerId="LiveId" clId="{58436D26-EE4F-402D-8DD6-59E51AF0B452}" dt="2021-01-17T10:45:47.128" v="104" actId="20577"/>
          <ac:spMkLst>
            <pc:docMk/>
            <pc:sldMk cId="3397940873" sldId="256"/>
            <ac:spMk id="10" creationId="{73B70E7A-C311-49B9-B137-CE8B6387C6D6}"/>
          </ac:spMkLst>
        </pc:spChg>
        <pc:spChg chg="add mod">
          <ac:chgData name="vincenzo giordano" userId="e19a4cf7edf4d346" providerId="LiveId" clId="{58436D26-EE4F-402D-8DD6-59E51AF0B452}" dt="2021-01-17T10:46:12.417" v="107" actId="207"/>
          <ac:spMkLst>
            <pc:docMk/>
            <pc:sldMk cId="3397940873" sldId="256"/>
            <ac:spMk id="11" creationId="{0D9C30C8-1F20-4177-978E-B5CBADC96E27}"/>
          </ac:spMkLst>
        </pc:spChg>
        <pc:spChg chg="add del">
          <ac:chgData name="vincenzo giordano" userId="e19a4cf7edf4d346" providerId="LiveId" clId="{58436D26-EE4F-402D-8DD6-59E51AF0B452}" dt="2021-01-20T15:25:07.125" v="2580" actId="478"/>
          <ac:spMkLst>
            <pc:docMk/>
            <pc:sldMk cId="3397940873" sldId="256"/>
            <ac:spMk id="12" creationId="{E5D85A4C-28B9-4C14-9AD4-7C24CA26599B}"/>
          </ac:spMkLst>
        </pc:spChg>
        <pc:picChg chg="add mod">
          <ac:chgData name="vincenzo giordano" userId="e19a4cf7edf4d346" providerId="LiveId" clId="{58436D26-EE4F-402D-8DD6-59E51AF0B452}" dt="2021-01-17T10:45:38.514" v="103"/>
          <ac:picMkLst>
            <pc:docMk/>
            <pc:sldMk cId="3397940873" sldId="256"/>
            <ac:picMk id="5" creationId="{32D0A884-C13B-4D9E-BAE6-2620530DAA94}"/>
          </ac:picMkLst>
        </pc:picChg>
        <pc:picChg chg="add mod">
          <ac:chgData name="vincenzo giordano" userId="e19a4cf7edf4d346" providerId="LiveId" clId="{58436D26-EE4F-402D-8DD6-59E51AF0B452}" dt="2021-01-17T10:35:25.845" v="4" actId="1076"/>
          <ac:picMkLst>
            <pc:docMk/>
            <pc:sldMk cId="3397940873" sldId="256"/>
            <ac:picMk id="7" creationId="{3B8ED056-75E3-4232-854D-D07922AF5C69}"/>
          </ac:picMkLst>
        </pc:picChg>
        <pc:picChg chg="add mod">
          <ac:chgData name="vincenzo giordano" userId="e19a4cf7edf4d346" providerId="LiveId" clId="{58436D26-EE4F-402D-8DD6-59E51AF0B452}" dt="2021-01-17T10:38:58.013" v="32" actId="1076"/>
          <ac:picMkLst>
            <pc:docMk/>
            <pc:sldMk cId="3397940873" sldId="256"/>
            <ac:picMk id="8" creationId="{CB9A33D4-972C-4E65-B278-BFF5C8DBDA5D}"/>
          </ac:picMkLst>
        </pc:picChg>
      </pc:sldChg>
      <pc:sldChg chg="addSp delSp modSp new del mod">
        <pc:chgData name="vincenzo giordano" userId="e19a4cf7edf4d346" providerId="LiveId" clId="{58436D26-EE4F-402D-8DD6-59E51AF0B452}" dt="2021-01-20T13:03:24.517" v="1934" actId="47"/>
        <pc:sldMkLst>
          <pc:docMk/>
          <pc:sldMk cId="1301606165" sldId="257"/>
        </pc:sldMkLst>
        <pc:spChg chg="add del mod">
          <ac:chgData name="vincenzo giordano" userId="e19a4cf7edf4d346" providerId="LiveId" clId="{58436D26-EE4F-402D-8DD6-59E51AF0B452}" dt="2021-01-20T10:11:40.905" v="1156" actId="21"/>
          <ac:spMkLst>
            <pc:docMk/>
            <pc:sldMk cId="1301606165" sldId="257"/>
            <ac:spMk id="3" creationId="{6AFDE585-71FA-45B7-8B41-B58988B41980}"/>
          </ac:spMkLst>
        </pc:spChg>
        <pc:spChg chg="add mod">
          <ac:chgData name="vincenzo giordano" userId="e19a4cf7edf4d346" providerId="LiveId" clId="{58436D26-EE4F-402D-8DD6-59E51AF0B452}" dt="2021-01-20T12:37:08.777" v="1788" actId="20577"/>
          <ac:spMkLst>
            <pc:docMk/>
            <pc:sldMk cId="1301606165" sldId="257"/>
            <ac:spMk id="6" creationId="{BFD7CD76-DCD5-400D-A6CC-32ECC4128AFB}"/>
          </ac:spMkLst>
        </pc:spChg>
        <pc:picChg chg="add del mod">
          <ac:chgData name="vincenzo giordano" userId="e19a4cf7edf4d346" providerId="LiveId" clId="{58436D26-EE4F-402D-8DD6-59E51AF0B452}" dt="2021-01-20T09:20:57.248" v="201" actId="21"/>
          <ac:picMkLst>
            <pc:docMk/>
            <pc:sldMk cId="1301606165" sldId="257"/>
            <ac:picMk id="2" creationId="{8897EA5F-86CA-4661-B448-CB1A0CDA4C28}"/>
          </ac:picMkLst>
        </pc:picChg>
        <pc:picChg chg="add del mod">
          <ac:chgData name="vincenzo giordano" userId="e19a4cf7edf4d346" providerId="LiveId" clId="{58436D26-EE4F-402D-8DD6-59E51AF0B452}" dt="2021-01-20T13:03:14.619" v="1931" actId="21"/>
          <ac:picMkLst>
            <pc:docMk/>
            <pc:sldMk cId="1301606165" sldId="257"/>
            <ac:picMk id="4" creationId="{C09856E0-B4F9-4051-B3AB-9C105F8384CD}"/>
          </ac:picMkLst>
        </pc:picChg>
        <pc:picChg chg="add mod">
          <ac:chgData name="vincenzo giordano" userId="e19a4cf7edf4d346" providerId="LiveId" clId="{58436D26-EE4F-402D-8DD6-59E51AF0B452}" dt="2021-01-20T12:30:54.810" v="1528" actId="14100"/>
          <ac:picMkLst>
            <pc:docMk/>
            <pc:sldMk cId="1301606165" sldId="257"/>
            <ac:picMk id="5" creationId="{785BAE9C-F284-4F32-8F5B-D16A3D853035}"/>
          </ac:picMkLst>
        </pc:picChg>
        <pc:picChg chg="add del mod">
          <ac:chgData name="vincenzo giordano" userId="e19a4cf7edf4d346" providerId="LiveId" clId="{58436D26-EE4F-402D-8DD6-59E51AF0B452}" dt="2021-01-20T13:01:05.158" v="1857" actId="478"/>
          <ac:picMkLst>
            <pc:docMk/>
            <pc:sldMk cId="1301606165" sldId="257"/>
            <ac:picMk id="7" creationId="{0874DCF1-9287-4791-82EC-FF60CBC596BB}"/>
          </ac:picMkLst>
        </pc:picChg>
      </pc:sldChg>
      <pc:sldChg chg="addSp delSp modSp new mod ord setBg delAnim modAnim">
        <pc:chgData name="vincenzo giordano" userId="e19a4cf7edf4d346" providerId="LiveId" clId="{58436D26-EE4F-402D-8DD6-59E51AF0B452}" dt="2021-01-21T07:11:21.607" v="2707" actId="1076"/>
        <pc:sldMkLst>
          <pc:docMk/>
          <pc:sldMk cId="570367343" sldId="258"/>
        </pc:sldMkLst>
        <pc:spChg chg="add mod">
          <ac:chgData name="vincenzo giordano" userId="e19a4cf7edf4d346" providerId="LiveId" clId="{58436D26-EE4F-402D-8DD6-59E51AF0B452}" dt="2021-01-20T10:40:09.891" v="1467" actId="1076"/>
          <ac:spMkLst>
            <pc:docMk/>
            <pc:sldMk cId="570367343" sldId="258"/>
            <ac:spMk id="4" creationId="{B3A65BB5-0DC5-4D41-B033-9EB6FD899B32}"/>
          </ac:spMkLst>
        </pc:spChg>
        <pc:spChg chg="add del mod">
          <ac:chgData name="vincenzo giordano" userId="e19a4cf7edf4d346" providerId="LiveId" clId="{58436D26-EE4F-402D-8DD6-59E51AF0B452}" dt="2021-01-20T09:36:55.946" v="301" actId="478"/>
          <ac:spMkLst>
            <pc:docMk/>
            <pc:sldMk cId="570367343" sldId="258"/>
            <ac:spMk id="5" creationId="{7FC6840D-9BDD-4848-9A23-7610492572E7}"/>
          </ac:spMkLst>
        </pc:spChg>
        <pc:spChg chg="add del mod">
          <ac:chgData name="vincenzo giordano" userId="e19a4cf7edf4d346" providerId="LiveId" clId="{58436D26-EE4F-402D-8DD6-59E51AF0B452}" dt="2021-01-20T09:51:45.884" v="517" actId="21"/>
          <ac:spMkLst>
            <pc:docMk/>
            <pc:sldMk cId="570367343" sldId="258"/>
            <ac:spMk id="6" creationId="{F0820C26-D14E-4049-83EB-D28180E1A074}"/>
          </ac:spMkLst>
        </pc:spChg>
        <pc:spChg chg="add mod">
          <ac:chgData name="vincenzo giordano" userId="e19a4cf7edf4d346" providerId="LiveId" clId="{58436D26-EE4F-402D-8DD6-59E51AF0B452}" dt="2021-01-20T15:49:48.655" v="2700" actId="20577"/>
          <ac:spMkLst>
            <pc:docMk/>
            <pc:sldMk cId="570367343" sldId="258"/>
            <ac:spMk id="7" creationId="{A22901F8-9AD5-4CC3-982C-A0208C5D94C5}"/>
          </ac:spMkLst>
        </pc:spChg>
        <pc:spChg chg="add mod">
          <ac:chgData name="vincenzo giordano" userId="e19a4cf7edf4d346" providerId="LiveId" clId="{58436D26-EE4F-402D-8DD6-59E51AF0B452}" dt="2021-01-20T14:56:06.429" v="2486" actId="14100"/>
          <ac:spMkLst>
            <pc:docMk/>
            <pc:sldMk cId="570367343" sldId="258"/>
            <ac:spMk id="16" creationId="{23BC3DB9-919F-4E4F-8C8B-736DB0F04361}"/>
          </ac:spMkLst>
        </pc:spChg>
        <pc:picChg chg="add del mod">
          <ac:chgData name="vincenzo giordano" userId="e19a4cf7edf4d346" providerId="LiveId" clId="{58436D26-EE4F-402D-8DD6-59E51AF0B452}" dt="2021-01-20T12:08:18.726" v="1474" actId="21"/>
          <ac:picMkLst>
            <pc:docMk/>
            <pc:sldMk cId="570367343" sldId="258"/>
            <ac:picMk id="3" creationId="{241FA822-9D5E-42B9-AF21-6BB87A8939E5}"/>
          </ac:picMkLst>
        </pc:picChg>
        <pc:picChg chg="add del mod">
          <ac:chgData name="vincenzo giordano" userId="e19a4cf7edf4d346" providerId="LiveId" clId="{58436D26-EE4F-402D-8DD6-59E51AF0B452}" dt="2021-01-18T16:21:58.253" v="126" actId="21"/>
          <ac:picMkLst>
            <pc:docMk/>
            <pc:sldMk cId="570367343" sldId="258"/>
            <ac:picMk id="3" creationId="{443E9246-2073-4890-B93E-65191F403FD5}"/>
          </ac:picMkLst>
        </pc:picChg>
        <pc:picChg chg="add mod">
          <ac:chgData name="vincenzo giordano" userId="e19a4cf7edf4d346" providerId="LiveId" clId="{58436D26-EE4F-402D-8DD6-59E51AF0B452}" dt="2021-01-20T13:34:06.813" v="2142" actId="1076"/>
          <ac:picMkLst>
            <pc:docMk/>
            <pc:sldMk cId="570367343" sldId="258"/>
            <ac:picMk id="6" creationId="{36DC6A4C-E571-4A9C-A6D7-C82EDD0300C3}"/>
          </ac:picMkLst>
        </pc:picChg>
        <pc:picChg chg="add del mod">
          <ac:chgData name="vincenzo giordano" userId="e19a4cf7edf4d346" providerId="LiveId" clId="{58436D26-EE4F-402D-8DD6-59E51AF0B452}" dt="2021-01-20T13:23:15.852" v="1999" actId="21"/>
          <ac:picMkLst>
            <pc:docMk/>
            <pc:sldMk cId="570367343" sldId="258"/>
            <ac:picMk id="8" creationId="{BD9823A8-0CA7-4D0C-94AC-4A30D5AD2D20}"/>
          </ac:picMkLst>
        </pc:picChg>
        <pc:picChg chg="add mod">
          <ac:chgData name="vincenzo giordano" userId="e19a4cf7edf4d346" providerId="LiveId" clId="{58436D26-EE4F-402D-8DD6-59E51AF0B452}" dt="2021-01-20T14:56:09.836" v="2487" actId="1076"/>
          <ac:picMkLst>
            <pc:docMk/>
            <pc:sldMk cId="570367343" sldId="258"/>
            <ac:picMk id="9" creationId="{83F4B120-EAD4-4E88-A338-E7E252A80C44}"/>
          </ac:picMkLst>
        </pc:picChg>
        <pc:picChg chg="add del mod">
          <ac:chgData name="vincenzo giordano" userId="e19a4cf7edf4d346" providerId="LiveId" clId="{58436D26-EE4F-402D-8DD6-59E51AF0B452}" dt="2021-01-20T15:45:50.649" v="2623" actId="21"/>
          <ac:picMkLst>
            <pc:docMk/>
            <pc:sldMk cId="570367343" sldId="258"/>
            <ac:picMk id="10" creationId="{8E66F449-DC75-4C46-9C92-964472039725}"/>
          </ac:picMkLst>
        </pc:picChg>
        <pc:picChg chg="add del mod">
          <ac:chgData name="vincenzo giordano" userId="e19a4cf7edf4d346" providerId="LiveId" clId="{58436D26-EE4F-402D-8DD6-59E51AF0B452}" dt="2021-01-20T10:36:09.941" v="1445" actId="478"/>
          <ac:picMkLst>
            <pc:docMk/>
            <pc:sldMk cId="570367343" sldId="258"/>
            <ac:picMk id="11" creationId="{1767503A-E14A-43AE-9521-1012C2DAF42C}"/>
          </ac:picMkLst>
        </pc:picChg>
        <pc:picChg chg="add mod">
          <ac:chgData name="vincenzo giordano" userId="e19a4cf7edf4d346" providerId="LiveId" clId="{58436D26-EE4F-402D-8DD6-59E51AF0B452}" dt="2021-01-21T07:11:21.607" v="2707" actId="1076"/>
          <ac:picMkLst>
            <pc:docMk/>
            <pc:sldMk cId="570367343" sldId="258"/>
            <ac:picMk id="11" creationId="{1B31C112-6936-4754-BE5C-4C237A7AD9EA}"/>
          </ac:picMkLst>
        </pc:picChg>
        <pc:picChg chg="add del mod">
          <ac:chgData name="vincenzo giordano" userId="e19a4cf7edf4d346" providerId="LiveId" clId="{58436D26-EE4F-402D-8DD6-59E51AF0B452}" dt="2021-01-20T10:39:08.916" v="1454" actId="478"/>
          <ac:picMkLst>
            <pc:docMk/>
            <pc:sldMk cId="570367343" sldId="258"/>
            <ac:picMk id="13" creationId="{BC69F437-FF19-4D2D-8C8E-261067A6AC41}"/>
          </ac:picMkLst>
        </pc:picChg>
        <pc:picChg chg="add del mod">
          <ac:chgData name="vincenzo giordano" userId="e19a4cf7edf4d346" providerId="LiveId" clId="{58436D26-EE4F-402D-8DD6-59E51AF0B452}" dt="2021-01-20T10:39:50.527" v="1465" actId="478"/>
          <ac:picMkLst>
            <pc:docMk/>
            <pc:sldMk cId="570367343" sldId="258"/>
            <ac:picMk id="15" creationId="{B9FEDA11-07AA-4309-9951-247397BA1BEE}"/>
          </ac:picMkLst>
        </pc:picChg>
      </pc:sldChg>
      <pc:sldChg chg="addSp modSp new mod ord setBg modAnim">
        <pc:chgData name="vincenzo giordano" userId="e19a4cf7edf4d346" providerId="LiveId" clId="{58436D26-EE4F-402D-8DD6-59E51AF0B452}" dt="2021-01-20T15:33:29.102" v="2582" actId="20577"/>
        <pc:sldMkLst>
          <pc:docMk/>
          <pc:sldMk cId="3996668922" sldId="259"/>
        </pc:sldMkLst>
        <pc:spChg chg="add mod">
          <ac:chgData name="vincenzo giordano" userId="e19a4cf7edf4d346" providerId="LiveId" clId="{58436D26-EE4F-402D-8DD6-59E51AF0B452}" dt="2021-01-20T15:33:29.102" v="2582" actId="20577"/>
          <ac:spMkLst>
            <pc:docMk/>
            <pc:sldMk cId="3996668922" sldId="259"/>
            <ac:spMk id="2" creationId="{D917A1E5-7C35-4B9A-81B9-3DB89EBE448E}"/>
          </ac:spMkLst>
        </pc:spChg>
        <pc:spChg chg="add mod">
          <ac:chgData name="vincenzo giordano" userId="e19a4cf7edf4d346" providerId="LiveId" clId="{58436D26-EE4F-402D-8DD6-59E51AF0B452}" dt="2021-01-20T14:40:59.982" v="2472" actId="14100"/>
          <ac:spMkLst>
            <pc:docMk/>
            <pc:sldMk cId="3996668922" sldId="259"/>
            <ac:spMk id="5" creationId="{DBF34E7A-E69F-4C5D-BB35-2A7F2FC29FE7}"/>
          </ac:spMkLst>
        </pc:spChg>
        <pc:picChg chg="add mod">
          <ac:chgData name="vincenzo giordano" userId="e19a4cf7edf4d346" providerId="LiveId" clId="{58436D26-EE4F-402D-8DD6-59E51AF0B452}" dt="2021-01-20T09:21:24.512" v="206" actId="1076"/>
          <ac:picMkLst>
            <pc:docMk/>
            <pc:sldMk cId="3996668922" sldId="259"/>
            <ac:picMk id="3" creationId="{86C753C9-82F3-4306-8B7F-D915087D78FC}"/>
          </ac:picMkLst>
        </pc:picChg>
        <pc:picChg chg="add mod">
          <ac:chgData name="vincenzo giordano" userId="e19a4cf7edf4d346" providerId="LiveId" clId="{58436D26-EE4F-402D-8DD6-59E51AF0B452}" dt="2021-01-20T12:28:21.238" v="1510" actId="1076"/>
          <ac:picMkLst>
            <pc:docMk/>
            <pc:sldMk cId="3996668922" sldId="259"/>
            <ac:picMk id="4" creationId="{DB2436DE-62FE-4D9D-817C-B99304D94CA1}"/>
          </ac:picMkLst>
        </pc:picChg>
        <pc:picChg chg="add mod">
          <ac:chgData name="vincenzo giordano" userId="e19a4cf7edf4d346" providerId="LiveId" clId="{58436D26-EE4F-402D-8DD6-59E51AF0B452}" dt="2021-01-20T13:57:08.933" v="2436" actId="14100"/>
          <ac:picMkLst>
            <pc:docMk/>
            <pc:sldMk cId="3996668922" sldId="259"/>
            <ac:picMk id="6" creationId="{7743BDC8-4075-4CA6-83EF-96D6E07F65D2}"/>
          </ac:picMkLst>
        </pc:picChg>
        <pc:picChg chg="add mod">
          <ac:chgData name="vincenzo giordano" userId="e19a4cf7edf4d346" providerId="LiveId" clId="{58436D26-EE4F-402D-8DD6-59E51AF0B452}" dt="2021-01-20T12:28:34.975" v="1516" actId="14100"/>
          <ac:picMkLst>
            <pc:docMk/>
            <pc:sldMk cId="3996668922" sldId="259"/>
            <ac:picMk id="7" creationId="{A1253075-9AE1-45FD-8C1B-CAC9707613C7}"/>
          </ac:picMkLst>
        </pc:picChg>
        <pc:picChg chg="add mod">
          <ac:chgData name="vincenzo giordano" userId="e19a4cf7edf4d346" providerId="LiveId" clId="{58436D26-EE4F-402D-8DD6-59E51AF0B452}" dt="2021-01-20T14:46:37.695" v="2480"/>
          <ac:picMkLst>
            <pc:docMk/>
            <pc:sldMk cId="3996668922" sldId="259"/>
            <ac:picMk id="8" creationId="{17CCA7D5-F111-4B14-BF75-F9245B259265}"/>
          </ac:picMkLst>
        </pc:picChg>
      </pc:sldChg>
      <pc:sldChg chg="addSp delSp modSp new mod ord setBg delAnim modAnim">
        <pc:chgData name="vincenzo giordano" userId="e19a4cf7edf4d346" providerId="LiveId" clId="{58436D26-EE4F-402D-8DD6-59E51AF0B452}" dt="2021-01-21T07:12:18.008" v="2709" actId="207"/>
        <pc:sldMkLst>
          <pc:docMk/>
          <pc:sldMk cId="1268476216" sldId="260"/>
        </pc:sldMkLst>
        <pc:spChg chg="add del mod">
          <ac:chgData name="vincenzo giordano" userId="e19a4cf7edf4d346" providerId="LiveId" clId="{58436D26-EE4F-402D-8DD6-59E51AF0B452}" dt="2021-01-20T12:14:36.682" v="1504" actId="478"/>
          <ac:spMkLst>
            <pc:docMk/>
            <pc:sldMk cId="1268476216" sldId="260"/>
            <ac:spMk id="2" creationId="{7E788620-24DB-4CD6-B6DE-EABE5743D1CA}"/>
          </ac:spMkLst>
        </pc:spChg>
        <pc:spChg chg="add del mod">
          <ac:chgData name="vincenzo giordano" userId="e19a4cf7edf4d346" providerId="LiveId" clId="{58436D26-EE4F-402D-8DD6-59E51AF0B452}" dt="2021-01-20T12:11:50.752" v="1497" actId="478"/>
          <ac:spMkLst>
            <pc:docMk/>
            <pc:sldMk cId="1268476216" sldId="260"/>
            <ac:spMk id="5" creationId="{9FD5EAB7-BD80-44F6-822B-E6C1E417A67E}"/>
          </ac:spMkLst>
        </pc:spChg>
        <pc:spChg chg="add del mod">
          <ac:chgData name="vincenzo giordano" userId="e19a4cf7edf4d346" providerId="LiveId" clId="{58436D26-EE4F-402D-8DD6-59E51AF0B452}" dt="2021-01-20T12:55:56.578" v="1832" actId="478"/>
          <ac:spMkLst>
            <pc:docMk/>
            <pc:sldMk cId="1268476216" sldId="260"/>
            <ac:spMk id="6" creationId="{989CB4BB-4624-48A6-9F90-E2506026811C}"/>
          </ac:spMkLst>
        </pc:spChg>
        <pc:spChg chg="add mod">
          <ac:chgData name="vincenzo giordano" userId="e19a4cf7edf4d346" providerId="LiveId" clId="{58436D26-EE4F-402D-8DD6-59E51AF0B452}" dt="2021-01-20T15:50:51.118" v="2705" actId="1076"/>
          <ac:spMkLst>
            <pc:docMk/>
            <pc:sldMk cId="1268476216" sldId="260"/>
            <ac:spMk id="8" creationId="{FAD95ACD-7B15-45EC-9EDA-BCC4AC481C40}"/>
          </ac:spMkLst>
        </pc:spChg>
        <pc:spChg chg="add mod">
          <ac:chgData name="vincenzo giordano" userId="e19a4cf7edf4d346" providerId="LiveId" clId="{58436D26-EE4F-402D-8DD6-59E51AF0B452}" dt="2021-01-21T07:12:18.008" v="2709" actId="207"/>
          <ac:spMkLst>
            <pc:docMk/>
            <pc:sldMk cId="1268476216" sldId="260"/>
            <ac:spMk id="11" creationId="{9F5BA885-2584-4BE0-9BC6-167851DC9372}"/>
          </ac:spMkLst>
        </pc:spChg>
        <pc:picChg chg="add del mod">
          <ac:chgData name="vincenzo giordano" userId="e19a4cf7edf4d346" providerId="LiveId" clId="{58436D26-EE4F-402D-8DD6-59E51AF0B452}" dt="2021-01-20T13:00:09.845" v="1845" actId="21"/>
          <ac:picMkLst>
            <pc:docMk/>
            <pc:sldMk cId="1268476216" sldId="260"/>
            <ac:picMk id="4" creationId="{4D948EAE-4CFA-4464-8F74-8B4EC91D6EEB}"/>
          </ac:picMkLst>
        </pc:picChg>
        <pc:picChg chg="add mod">
          <ac:chgData name="vincenzo giordano" userId="e19a4cf7edf4d346" providerId="LiveId" clId="{58436D26-EE4F-402D-8DD6-59E51AF0B452}" dt="2021-01-20T13:02:54.523" v="1929" actId="1076"/>
          <ac:picMkLst>
            <pc:docMk/>
            <pc:sldMk cId="1268476216" sldId="260"/>
            <ac:picMk id="7" creationId="{2AEA544E-83D9-47E8-843D-0424E14A1D93}"/>
          </ac:picMkLst>
        </pc:picChg>
        <pc:picChg chg="add mod">
          <ac:chgData name="vincenzo giordano" userId="e19a4cf7edf4d346" providerId="LiveId" clId="{58436D26-EE4F-402D-8DD6-59E51AF0B452}" dt="2021-01-20T15:49:21.922" v="2694" actId="14100"/>
          <ac:picMkLst>
            <pc:docMk/>
            <pc:sldMk cId="1268476216" sldId="260"/>
            <ac:picMk id="10" creationId="{DBB6E79C-E45C-463A-98AF-EA4EA8C250A1}"/>
          </ac:picMkLst>
        </pc:picChg>
        <pc:picChg chg="add del mod">
          <ac:chgData name="vincenzo giordano" userId="e19a4cf7edf4d346" providerId="LiveId" clId="{58436D26-EE4F-402D-8DD6-59E51AF0B452}" dt="2021-01-20T13:59:26.689" v="2454" actId="478"/>
          <ac:picMkLst>
            <pc:docMk/>
            <pc:sldMk cId="1268476216" sldId="260"/>
            <ac:picMk id="12" creationId="{0C5DA8EC-B013-4AEE-9333-6D61A66A4266}"/>
          </ac:picMkLst>
        </pc:picChg>
        <pc:picChg chg="add del mod">
          <ac:chgData name="vincenzo giordano" userId="e19a4cf7edf4d346" providerId="LiveId" clId="{58436D26-EE4F-402D-8DD6-59E51AF0B452}" dt="2021-01-20T13:59:46.406" v="2459" actId="478"/>
          <ac:picMkLst>
            <pc:docMk/>
            <pc:sldMk cId="1268476216" sldId="260"/>
            <ac:picMk id="13" creationId="{1B63B23F-51C0-4B6D-B64A-99AB7E51E71D}"/>
          </ac:picMkLst>
        </pc:picChg>
        <pc:picChg chg="add del mod">
          <ac:chgData name="vincenzo giordano" userId="e19a4cf7edf4d346" providerId="LiveId" clId="{58436D26-EE4F-402D-8DD6-59E51AF0B452}" dt="2021-01-20T14:55:46.130" v="2482" actId="21"/>
          <ac:picMkLst>
            <pc:docMk/>
            <pc:sldMk cId="1268476216" sldId="260"/>
            <ac:picMk id="14" creationId="{07C7D989-972A-4FA2-9BCF-951D80653692}"/>
          </ac:picMkLst>
        </pc:picChg>
        <pc:picChg chg="add mod">
          <ac:chgData name="vincenzo giordano" userId="e19a4cf7edf4d346" providerId="LiveId" clId="{58436D26-EE4F-402D-8DD6-59E51AF0B452}" dt="2021-01-20T15:08:41.024" v="2508"/>
          <ac:picMkLst>
            <pc:docMk/>
            <pc:sldMk cId="1268476216" sldId="260"/>
            <ac:picMk id="15" creationId="{0BF01F03-FA47-40EE-8389-071256AD7E9F}"/>
          </ac:picMkLst>
        </pc:picChg>
      </pc:sldChg>
      <pc:sldChg chg="delSp modSp add del mod setBg">
        <pc:chgData name="vincenzo giordano" userId="e19a4cf7edf4d346" providerId="LiveId" clId="{58436D26-EE4F-402D-8DD6-59E51AF0B452}" dt="2021-01-20T10:04:24.658" v="1148" actId="47"/>
        <pc:sldMkLst>
          <pc:docMk/>
          <pc:sldMk cId="3275552361" sldId="260"/>
        </pc:sldMkLst>
        <pc:spChg chg="mod">
          <ac:chgData name="vincenzo giordano" userId="e19a4cf7edf4d346" providerId="LiveId" clId="{58436D26-EE4F-402D-8DD6-59E51AF0B452}" dt="2021-01-20T09:22:59.962" v="208"/>
          <ac:spMkLst>
            <pc:docMk/>
            <pc:sldMk cId="3275552361" sldId="260"/>
            <ac:spMk id="13" creationId="{4FC4B43F-0C70-47F2-BE1C-E0484522F990}"/>
          </ac:spMkLst>
        </pc:spChg>
        <pc:picChg chg="del">
          <ac:chgData name="vincenzo giordano" userId="e19a4cf7edf4d346" providerId="LiveId" clId="{58436D26-EE4F-402D-8DD6-59E51AF0B452}" dt="2021-01-18T17:08:02.045" v="194" actId="478"/>
          <ac:picMkLst>
            <pc:docMk/>
            <pc:sldMk cId="3275552361" sldId="260"/>
            <ac:picMk id="4" creationId="{76F5A22B-A80B-40AE-B086-0785DEED47F8}"/>
          </ac:picMkLst>
        </pc:picChg>
      </pc:sldChg>
      <pc:sldChg chg="addSp delSp modSp new mod setBg modAnim">
        <pc:chgData name="vincenzo giordano" userId="e19a4cf7edf4d346" providerId="LiveId" clId="{58436D26-EE4F-402D-8DD6-59E51AF0B452}" dt="2021-01-21T07:16:55.101" v="2725" actId="1076"/>
        <pc:sldMkLst>
          <pc:docMk/>
          <pc:sldMk cId="1426837955" sldId="261"/>
        </pc:sldMkLst>
        <pc:spChg chg="add mod">
          <ac:chgData name="vincenzo giordano" userId="e19a4cf7edf4d346" providerId="LiveId" clId="{58436D26-EE4F-402D-8DD6-59E51AF0B452}" dt="2021-01-21T07:13:46.748" v="2721" actId="20577"/>
          <ac:spMkLst>
            <pc:docMk/>
            <pc:sldMk cId="1426837955" sldId="261"/>
            <ac:spMk id="9" creationId="{6EE67E46-C504-484F-A5B5-1C8B0E45BB4F}"/>
          </ac:spMkLst>
        </pc:spChg>
        <pc:picChg chg="add mod">
          <ac:chgData name="vincenzo giordano" userId="e19a4cf7edf4d346" providerId="LiveId" clId="{58436D26-EE4F-402D-8DD6-59E51AF0B452}" dt="2021-01-20T13:03:54.364" v="1936" actId="1076"/>
          <ac:picMkLst>
            <pc:docMk/>
            <pc:sldMk cId="1426837955" sldId="261"/>
            <ac:picMk id="3" creationId="{32312EAF-C247-4DAD-AF5C-B00FEA2AD06C}"/>
          </ac:picMkLst>
        </pc:picChg>
        <pc:picChg chg="add mod">
          <ac:chgData name="vincenzo giordano" userId="e19a4cf7edf4d346" providerId="LiveId" clId="{58436D26-EE4F-402D-8DD6-59E51AF0B452}" dt="2021-01-21T07:16:55.101" v="2725" actId="1076"/>
          <ac:picMkLst>
            <pc:docMk/>
            <pc:sldMk cId="1426837955" sldId="261"/>
            <ac:picMk id="4" creationId="{815D3F1B-6226-4C4B-98BE-51251E4325BC}"/>
          </ac:picMkLst>
        </pc:picChg>
        <pc:picChg chg="add del mod">
          <ac:chgData name="vincenzo giordano" userId="e19a4cf7edf4d346" providerId="LiveId" clId="{58436D26-EE4F-402D-8DD6-59E51AF0B452}" dt="2021-01-21T07:16:41.454" v="2724" actId="21"/>
          <ac:picMkLst>
            <pc:docMk/>
            <pc:sldMk cId="1426837955" sldId="261"/>
            <ac:picMk id="5" creationId="{88C29538-3816-4CF7-8970-E0B5886E3A1C}"/>
          </ac:picMkLst>
        </pc:picChg>
        <pc:picChg chg="add mod">
          <ac:chgData name="vincenzo giordano" userId="e19a4cf7edf4d346" providerId="LiveId" clId="{58436D26-EE4F-402D-8DD6-59E51AF0B452}" dt="2021-01-20T14:01:02.519" v="2466" actId="14100"/>
          <ac:picMkLst>
            <pc:docMk/>
            <pc:sldMk cId="1426837955" sldId="261"/>
            <ac:picMk id="7" creationId="{3CF2F76E-5C61-4640-A8A6-93AC679EC393}"/>
          </ac:picMkLst>
        </pc:picChg>
        <pc:picChg chg="add mod">
          <ac:chgData name="vincenzo giordano" userId="e19a4cf7edf4d346" providerId="LiveId" clId="{58436D26-EE4F-402D-8DD6-59E51AF0B452}" dt="2021-01-20T15:35:28.490" v="2603" actId="14100"/>
          <ac:picMkLst>
            <pc:docMk/>
            <pc:sldMk cId="1426837955" sldId="261"/>
            <ac:picMk id="8" creationId="{0CAD2AD3-54A4-4FDD-93C3-85A5E5D7C68A}"/>
          </ac:picMkLst>
        </pc:picChg>
        <pc:picChg chg="add del mod">
          <ac:chgData name="vincenzo giordano" userId="e19a4cf7edf4d346" providerId="LiveId" clId="{58436D26-EE4F-402D-8DD6-59E51AF0B452}" dt="2021-01-20T13:21:09.846" v="1996" actId="21"/>
          <ac:picMkLst>
            <pc:docMk/>
            <pc:sldMk cId="1426837955" sldId="261"/>
            <ac:picMk id="11" creationId="{F5353172-2858-4CB7-8A60-676EF79CB7D6}"/>
          </ac:picMkLst>
        </pc:picChg>
        <pc:picChg chg="add mod">
          <ac:chgData name="vincenzo giordano" userId="e19a4cf7edf4d346" providerId="LiveId" clId="{58436D26-EE4F-402D-8DD6-59E51AF0B452}" dt="2021-01-20T15:47:20.560" v="2638"/>
          <ac:picMkLst>
            <pc:docMk/>
            <pc:sldMk cId="1426837955" sldId="261"/>
            <ac:picMk id="12" creationId="{41AFBDE2-4C80-4C6A-9F59-E60825CB7694}"/>
          </ac:picMkLst>
        </pc:picChg>
      </pc:sldChg>
      <pc:sldChg chg="addSp delSp modSp new del mod">
        <pc:chgData name="vincenzo giordano" userId="e19a4cf7edf4d346" providerId="LiveId" clId="{58436D26-EE4F-402D-8DD6-59E51AF0B452}" dt="2021-01-20T13:59:49.445" v="2460" actId="47"/>
        <pc:sldMkLst>
          <pc:docMk/>
          <pc:sldMk cId="2092007431" sldId="262"/>
        </pc:sldMkLst>
        <pc:picChg chg="add del mod">
          <ac:chgData name="vincenzo giordano" userId="e19a4cf7edf4d346" providerId="LiveId" clId="{58436D26-EE4F-402D-8DD6-59E51AF0B452}" dt="2021-01-20T13:59:14.251" v="2450" actId="21"/>
          <ac:picMkLst>
            <pc:docMk/>
            <pc:sldMk cId="2092007431" sldId="262"/>
            <ac:picMk id="2" creationId="{934196CF-04B3-4866-B857-F58B4FCC30AE}"/>
          </ac:picMkLst>
        </pc:picChg>
        <pc:picChg chg="add del mod">
          <ac:chgData name="vincenzo giordano" userId="e19a4cf7edf4d346" providerId="LiveId" clId="{58436D26-EE4F-402D-8DD6-59E51AF0B452}" dt="2021-01-20T13:59:36.448" v="2455" actId="21"/>
          <ac:picMkLst>
            <pc:docMk/>
            <pc:sldMk cId="2092007431" sldId="262"/>
            <ac:picMk id="3" creationId="{5AA3F53B-93D3-462A-8519-B0C95EEE87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A57C6-0154-43D3-B29B-103C0425C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9AA1A0-8C76-4505-A66A-0743270E3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98FA27-FDDC-462F-BB73-2ECB0F8F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4BFF-1758-4AF2-BB8E-38064F27A91E}" type="datetimeFigureOut">
              <a:rPr lang="it-IT" smtClean="0"/>
              <a:t>21/01/2021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FA0328-3231-4837-9809-7FA31FC2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3F0E52-E9C3-4ECD-B8EA-36175555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D323-A59E-4D77-A879-477C9C1AA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92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61960-EEBF-44BB-B98F-1A696EBF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350596-9623-4317-B19F-9B8B00657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4A8644-FBAE-4405-B2D1-87290FA4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4BFF-1758-4AF2-BB8E-38064F27A91E}" type="datetimeFigureOut">
              <a:rPr lang="it-IT" smtClean="0"/>
              <a:t>21/01/2021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49F58B-D621-476E-B31B-AB08612C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3F1EAE-65AA-4685-95AC-56AB7DFD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D323-A59E-4D77-A879-477C9C1AA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5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23C07ED-9E25-4100-B14B-29E869AE6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601432-1395-4AA4-A9D5-D2A030E7B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CDFC45-48BA-4673-89B8-7BACD143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4BFF-1758-4AF2-BB8E-38064F27A91E}" type="datetimeFigureOut">
              <a:rPr lang="it-IT" smtClean="0"/>
              <a:t>21/01/2021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537200-5BF5-48BD-AE39-FC19EEAF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394276-F92A-4387-A066-8508F34A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D323-A59E-4D77-A879-477C9C1AA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70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35DC1A-0FE6-451F-BC41-6815C1F39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32D8DA-24FC-47FD-89FD-B8A9D2DE8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C55B46-1D90-4E78-8328-2E8408D5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4BFF-1758-4AF2-BB8E-38064F27A91E}" type="datetimeFigureOut">
              <a:rPr lang="it-IT" smtClean="0"/>
              <a:t>21/01/2021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D139AB-9BA0-47F9-A101-8E14A25A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E27B61-DA45-40D2-85C5-ABB32B6E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D323-A59E-4D77-A879-477C9C1AA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72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69179E-AD4B-4C6A-9C81-AD779CCB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F63E0C-6CDC-4BEE-B6E9-E6CC0FEAA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CC6E76-1760-44E6-A2AA-E45C3252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4BFF-1758-4AF2-BB8E-38064F27A91E}" type="datetimeFigureOut">
              <a:rPr lang="it-IT" smtClean="0"/>
              <a:t>21/01/2021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81F4E7-B5F8-43AC-8C9E-DCE8D990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F40A6A-1079-44CC-B640-7720A345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D323-A59E-4D77-A879-477C9C1AA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5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6DD451-6D88-4408-A705-F89D154C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89689D-E049-4755-882F-18AEE7BD7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F3B53C-AF38-4965-99CF-9E7C03113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969FC6-28BE-4F67-B65A-41AFFE2A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4BFF-1758-4AF2-BB8E-38064F27A91E}" type="datetimeFigureOut">
              <a:rPr lang="it-IT" smtClean="0"/>
              <a:t>21/01/2021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1AF440-DB3D-4D58-A5D9-80CDA7476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5C8A12-C63F-4CE3-8507-8F26FFA1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D323-A59E-4D77-A879-477C9C1AA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79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33B9EE-0657-4C6D-9925-51462ADE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CFD080-71EF-4E48-9E17-630E82521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211083-CF33-442F-996D-7191B0695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96BB28-C192-412D-B6A4-67CCC4393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55B162-E415-4824-9B64-C2E242FDB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85BBE8B-EEE0-4F66-A466-897939FC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4BFF-1758-4AF2-BB8E-38064F27A91E}" type="datetimeFigureOut">
              <a:rPr lang="it-IT" smtClean="0"/>
              <a:t>21/01/2021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1B13F35-0990-4A08-BF4F-295AC539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1CFA192-7138-48C2-AC9F-1D65104F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D323-A59E-4D77-A879-477C9C1AA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35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5F8DB-06CD-489A-B019-9A65ED0D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B6E540-C247-4D45-9BF4-59FA0362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4BFF-1758-4AF2-BB8E-38064F27A91E}" type="datetimeFigureOut">
              <a:rPr lang="it-IT" smtClean="0"/>
              <a:t>21/01/2021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33F5A5-3EC9-4A9C-BB8B-99E9C9D2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F8CD29-DC57-4E50-8C06-D7084467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D323-A59E-4D77-A879-477C9C1AA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67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66BE975-2E4F-459C-9551-AB3FA003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4BFF-1758-4AF2-BB8E-38064F27A91E}" type="datetimeFigureOut">
              <a:rPr lang="it-IT" smtClean="0"/>
              <a:t>21/01/2021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0344C63-EDFB-4183-B362-1531040E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E14121-F1E4-43B6-9735-85809F89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D323-A59E-4D77-A879-477C9C1AA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72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62216-88BE-45F1-B315-75CA7C9E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75F473-9DAA-49DD-A307-7E2097DC6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279AA2-45E3-4A2A-A40F-AF3836EE6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43A149-AADC-4752-846A-538CA9B8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4BFF-1758-4AF2-BB8E-38064F27A91E}" type="datetimeFigureOut">
              <a:rPr lang="it-IT" smtClean="0"/>
              <a:t>21/01/2021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E60D9A-A699-4782-AE7F-CCD2666D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3844A0-2ADB-4E3A-9594-8ABB4F54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D323-A59E-4D77-A879-477C9C1AA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74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9D488-4922-4A34-87AB-5C079CE4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5EEF393-4A9D-4342-B69E-ED02D9064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DDE114-F8EA-4D1E-8000-DCB7E497C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A0475E-4CB0-4FAD-927C-B6B9910B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4BFF-1758-4AF2-BB8E-38064F27A91E}" type="datetimeFigureOut">
              <a:rPr lang="it-IT" smtClean="0"/>
              <a:t>21/01/2021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9FBFE0-75B0-4793-91C2-E872168C9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752223-A0C7-406E-A769-F43A8392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D323-A59E-4D77-A879-477C9C1AA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84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D4CABA3-066A-475F-8C1E-0F66B60C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509D81-E126-483B-BF96-DB2E49E59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31F695-D813-4944-BF69-8072CACA3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44BFF-1758-4AF2-BB8E-38064F27A91E}" type="datetimeFigureOut">
              <a:rPr lang="it-IT" smtClean="0"/>
              <a:t>21/01/2021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1A0FBC-0061-4F27-8877-E254BF99D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0E31AC-A673-4DC5-863B-A2A73502F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D323-A59E-4D77-A879-477C9C1AA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73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14.gif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8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2D0A884-C13B-4D9E-BAE6-2620530DA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9244" y="548802"/>
            <a:ext cx="5657850" cy="4991100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B8ED056-75E3-4232-854D-D07922AF5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1" y="4320702"/>
            <a:ext cx="2438400" cy="24384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B9A33D4-972C-4E65-B278-BFF5C8DBD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56451" y="-166993"/>
            <a:ext cx="2438400" cy="24384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1D28A91-7EF0-40BF-BE65-F4BEA5FA2D89}"/>
              </a:ext>
            </a:extLst>
          </p:cNvPr>
          <p:cNvSpPr txBox="1"/>
          <p:nvPr/>
        </p:nvSpPr>
        <p:spPr>
          <a:xfrm>
            <a:off x="217251" y="3594370"/>
            <a:ext cx="214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Elephant" panose="02020904090505020303" pitchFamily="18" charset="0"/>
              </a:rPr>
              <a:t>I LIKE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3B70E7A-C311-49B9-B137-CE8B6387C6D6}"/>
              </a:ext>
            </a:extLst>
          </p:cNvPr>
          <p:cNvSpPr txBox="1"/>
          <p:nvPr/>
        </p:nvSpPr>
        <p:spPr>
          <a:xfrm>
            <a:off x="8086928" y="1948242"/>
            <a:ext cx="4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Elephant" panose="02020904090505020303" pitchFamily="18" charset="0"/>
              </a:rPr>
              <a:t>I DON’ T LIKE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D9C30C8-1F20-4177-978E-B5CBADC96E27}"/>
              </a:ext>
            </a:extLst>
          </p:cNvPr>
          <p:cNvSpPr txBox="1"/>
          <p:nvPr/>
        </p:nvSpPr>
        <p:spPr>
          <a:xfrm>
            <a:off x="3882398" y="5858405"/>
            <a:ext cx="8641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C00000"/>
                </a:solidFill>
                <a:latin typeface="Modern Love" panose="04090805081005020601" pitchFamily="82" charset="0"/>
              </a:rPr>
              <a:t>Classe 4D  Ins. Anna Toscano</a:t>
            </a:r>
          </a:p>
        </p:txBody>
      </p:sp>
    </p:spTree>
    <p:extLst>
      <p:ext uri="{BB962C8B-B14F-4D97-AF65-F5344CB8AC3E}">
        <p14:creationId xmlns:p14="http://schemas.microsoft.com/office/powerpoint/2010/main" val="339794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6C753C9-82F3-4306-8B7F-D915087D7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74" y="3319836"/>
            <a:ext cx="4451084" cy="337279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B2436DE-62FE-4D9D-817C-B99304D94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5" y="319460"/>
            <a:ext cx="3018680" cy="30186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17A1E5-7C35-4B9A-81B9-3DB89EBE448E}"/>
              </a:ext>
            </a:extLst>
          </p:cNvPr>
          <p:cNvSpPr txBox="1"/>
          <p:nvPr/>
        </p:nvSpPr>
        <p:spPr>
          <a:xfrm>
            <a:off x="3921644" y="341382"/>
            <a:ext cx="421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atin typeface="Modern Love" panose="04090805081005020601" pitchFamily="82" charset="0"/>
              </a:rPr>
              <a:t>Simple </a:t>
            </a:r>
            <a:r>
              <a:rPr lang="it-IT" sz="4400" dirty="0" err="1">
                <a:latin typeface="Modern Love" panose="04090805081005020601" pitchFamily="82" charset="0"/>
              </a:rPr>
              <a:t>Present</a:t>
            </a:r>
            <a:endParaRPr lang="it-IT" sz="4400" dirty="0">
              <a:latin typeface="Modern Love" panose="04090805081005020601" pitchFamily="8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43BDC8-4075-4CA6-83EF-96D6E07F6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975" y="3296592"/>
            <a:ext cx="5212051" cy="3380094"/>
          </a:xfrm>
          <a:prstGeom prst="rect">
            <a:avLst/>
          </a:prstGeom>
        </p:spPr>
      </p:pic>
      <p:sp>
        <p:nvSpPr>
          <p:cNvPr id="5" name="Freccia circolare in giù 4">
            <a:extLst>
              <a:ext uri="{FF2B5EF4-FFF2-40B4-BE49-F238E27FC236}">
                <a16:creationId xmlns:a16="http://schemas.microsoft.com/office/drawing/2014/main" id="{DBF34E7A-E69F-4C5D-BB35-2A7F2FC29FE7}"/>
              </a:ext>
            </a:extLst>
          </p:cNvPr>
          <p:cNvSpPr/>
          <p:nvPr/>
        </p:nvSpPr>
        <p:spPr>
          <a:xfrm>
            <a:off x="3685880" y="1313234"/>
            <a:ext cx="4451084" cy="13168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7" name="Immagine 6" descr="Immagine che contiene testo, giallo, arancia&#10;&#10;Descrizione generata automaticamente">
            <a:extLst>
              <a:ext uri="{FF2B5EF4-FFF2-40B4-BE49-F238E27FC236}">
                <a16:creationId xmlns:a16="http://schemas.microsoft.com/office/drawing/2014/main" id="{A1253075-9AE1-45FD-8C1B-CAC970761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964" y="707010"/>
            <a:ext cx="3018680" cy="2721990"/>
          </a:xfrm>
          <a:prstGeom prst="rect">
            <a:avLst/>
          </a:prstGeom>
        </p:spPr>
      </p:pic>
      <p:pic>
        <p:nvPicPr>
          <p:cNvPr id="8" name="20210120_001">
            <a:hlinkClick r:id="" action="ppaction://media"/>
            <a:extLst>
              <a:ext uri="{FF2B5EF4-FFF2-40B4-BE49-F238E27FC236}">
                <a16:creationId xmlns:a16="http://schemas.microsoft.com/office/drawing/2014/main" id="{17CCA7D5-F111-4B14-BF75-F9245B2592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7044" y="1453175"/>
            <a:ext cx="1484579" cy="14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A65BB5-0DC5-4D41-B033-9EB6FD899B32}"/>
              </a:ext>
            </a:extLst>
          </p:cNvPr>
          <p:cNvSpPr txBox="1"/>
          <p:nvPr/>
        </p:nvSpPr>
        <p:spPr>
          <a:xfrm>
            <a:off x="7205255" y="5214827"/>
            <a:ext cx="3272672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latin typeface="Arial Black" panose="020B0A04020102020204" pitchFamily="34" charset="0"/>
              </a:rPr>
              <a:t>REMEMBER</a:t>
            </a:r>
            <a:endParaRPr lang="it-IT" dirty="0"/>
          </a:p>
          <a:p>
            <a:pPr algn="ctr"/>
            <a:r>
              <a:rPr lang="it-IT" dirty="0"/>
              <a:t>Ai verbi che finiscono con</a:t>
            </a:r>
          </a:p>
          <a:p>
            <a:pPr algn="ctr"/>
            <a:r>
              <a:rPr lang="it-IT" b="1" dirty="0"/>
              <a:t>S-SS-</a:t>
            </a:r>
            <a:r>
              <a:rPr lang="it-IT" b="1" dirty="0">
                <a:solidFill>
                  <a:srgbClr val="FF0000"/>
                </a:solidFill>
              </a:rPr>
              <a:t>O</a:t>
            </a:r>
            <a:r>
              <a:rPr lang="it-IT" b="1" dirty="0"/>
              <a:t>-SH-CH-X-Z</a:t>
            </a:r>
          </a:p>
          <a:p>
            <a:pPr algn="ctr"/>
            <a:r>
              <a:rPr lang="it-IT" dirty="0"/>
              <a:t>si aggiunge </a:t>
            </a:r>
            <a:r>
              <a:rPr lang="it-IT" b="1" dirty="0">
                <a:solidFill>
                  <a:srgbClr val="C00000"/>
                </a:solidFill>
              </a:rPr>
              <a:t>ES </a:t>
            </a:r>
            <a:r>
              <a:rPr lang="it-IT" dirty="0"/>
              <a:t>alla terza persona singolare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2901F8-9AD5-4CC3-982C-A0208C5D94C5}"/>
              </a:ext>
            </a:extLst>
          </p:cNvPr>
          <p:cNvSpPr txBox="1"/>
          <p:nvPr/>
        </p:nvSpPr>
        <p:spPr>
          <a:xfrm>
            <a:off x="2110102" y="529287"/>
            <a:ext cx="9178630" cy="452431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Verbo TO DO – Verbo FARE</a:t>
            </a:r>
          </a:p>
          <a:p>
            <a:r>
              <a:rPr lang="it-IT" sz="3200" b="1" dirty="0"/>
              <a:t>   I         do                    I     do </a:t>
            </a:r>
            <a:r>
              <a:rPr lang="it-IT" sz="3200" b="1" dirty="0" err="1"/>
              <a:t>not</a:t>
            </a:r>
            <a:r>
              <a:rPr lang="it-IT" sz="3200" b="1" dirty="0"/>
              <a:t>               I         </a:t>
            </a:r>
            <a:r>
              <a:rPr lang="it-IT" sz="3200" b="1" dirty="0" err="1"/>
              <a:t>don’t</a:t>
            </a:r>
            <a:endParaRPr lang="it-IT" sz="3200" b="1" dirty="0"/>
          </a:p>
          <a:p>
            <a:r>
              <a:rPr lang="it-IT" sz="3200" b="1" dirty="0"/>
              <a:t>   </a:t>
            </a:r>
            <a:r>
              <a:rPr lang="it-IT" sz="3200" b="1" dirty="0" err="1"/>
              <a:t>You</a:t>
            </a:r>
            <a:r>
              <a:rPr lang="it-IT" sz="3200" b="1" dirty="0"/>
              <a:t>   do                  </a:t>
            </a:r>
            <a:r>
              <a:rPr lang="it-IT" sz="3200" b="1" dirty="0" err="1"/>
              <a:t>you</a:t>
            </a:r>
            <a:r>
              <a:rPr lang="it-IT" sz="3200" b="1" dirty="0"/>
              <a:t>  do </a:t>
            </a:r>
            <a:r>
              <a:rPr lang="it-IT" sz="3200" b="1" dirty="0" err="1"/>
              <a:t>not</a:t>
            </a:r>
            <a:r>
              <a:rPr lang="it-IT" sz="3200" b="1" dirty="0"/>
              <a:t>               </a:t>
            </a:r>
            <a:r>
              <a:rPr lang="it-IT" sz="3200" b="1" dirty="0" err="1"/>
              <a:t>you</a:t>
            </a:r>
            <a:r>
              <a:rPr lang="it-IT" sz="3200" b="1" dirty="0"/>
              <a:t>   </a:t>
            </a:r>
            <a:r>
              <a:rPr lang="it-IT" sz="3200" b="1" dirty="0" err="1"/>
              <a:t>don’t</a:t>
            </a:r>
            <a:endParaRPr lang="it-IT" sz="3200" b="1" dirty="0"/>
          </a:p>
          <a:p>
            <a:r>
              <a:rPr lang="it-IT" sz="3200" b="1" dirty="0"/>
              <a:t>   He     </a:t>
            </a:r>
            <a:r>
              <a:rPr lang="it-IT" sz="3200" b="1" dirty="0" err="1"/>
              <a:t>do</a:t>
            </a:r>
            <a:r>
              <a:rPr lang="it-IT" sz="3200" b="1" dirty="0" err="1">
                <a:solidFill>
                  <a:srgbClr val="FF0000"/>
                </a:solidFill>
              </a:rPr>
              <a:t>es</a:t>
            </a:r>
            <a:r>
              <a:rPr lang="it-IT" sz="3200" b="1" dirty="0">
                <a:solidFill>
                  <a:srgbClr val="FF0000"/>
                </a:solidFill>
              </a:rPr>
              <a:t>             </a:t>
            </a:r>
            <a:r>
              <a:rPr lang="it-IT" sz="3200" b="1" dirty="0"/>
              <a:t> he    </a:t>
            </a:r>
            <a:r>
              <a:rPr lang="it-IT" sz="3200" b="1" dirty="0" err="1"/>
              <a:t>do</a:t>
            </a:r>
            <a:r>
              <a:rPr lang="it-IT" sz="3200" b="1" dirty="0" err="1">
                <a:solidFill>
                  <a:srgbClr val="FF0000"/>
                </a:solidFill>
              </a:rPr>
              <a:t>es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/>
              <a:t>not</a:t>
            </a:r>
            <a:r>
              <a:rPr lang="it-IT" sz="3200" b="1" dirty="0"/>
              <a:t>           he     </a:t>
            </a:r>
            <a:r>
              <a:rPr lang="it-IT" sz="3200" b="1" dirty="0" err="1"/>
              <a:t>do</a:t>
            </a:r>
            <a:r>
              <a:rPr lang="it-IT" sz="3200" b="1" dirty="0" err="1">
                <a:solidFill>
                  <a:srgbClr val="FF0000"/>
                </a:solidFill>
              </a:rPr>
              <a:t>es</a:t>
            </a:r>
            <a:r>
              <a:rPr lang="it-IT" sz="3200" b="1" dirty="0" err="1"/>
              <a:t>n’t</a:t>
            </a:r>
            <a:endParaRPr lang="it-IT" sz="3200" b="1" dirty="0"/>
          </a:p>
          <a:p>
            <a:r>
              <a:rPr lang="it-IT" sz="3200" b="1" dirty="0"/>
              <a:t>   </a:t>
            </a:r>
            <a:r>
              <a:rPr lang="it-IT" sz="3200" b="1" dirty="0" err="1"/>
              <a:t>She</a:t>
            </a:r>
            <a:r>
              <a:rPr lang="it-IT" sz="3200" b="1" dirty="0"/>
              <a:t>   </a:t>
            </a:r>
            <a:r>
              <a:rPr lang="it-IT" sz="3200" b="1" dirty="0" err="1"/>
              <a:t>do</a:t>
            </a:r>
            <a:r>
              <a:rPr lang="it-IT" sz="3200" b="1" dirty="0" err="1">
                <a:solidFill>
                  <a:srgbClr val="FF0000"/>
                </a:solidFill>
              </a:rPr>
              <a:t>es</a:t>
            </a:r>
            <a:r>
              <a:rPr lang="it-IT" sz="3200" b="1" dirty="0">
                <a:solidFill>
                  <a:srgbClr val="FF0000"/>
                </a:solidFill>
              </a:rPr>
              <a:t>              </a:t>
            </a:r>
            <a:r>
              <a:rPr lang="it-IT" sz="3200" b="1" dirty="0" err="1"/>
              <a:t>she</a:t>
            </a:r>
            <a:r>
              <a:rPr lang="it-IT" sz="3200" b="1" dirty="0">
                <a:solidFill>
                  <a:srgbClr val="FF0000"/>
                </a:solidFill>
              </a:rPr>
              <a:t>   </a:t>
            </a:r>
            <a:r>
              <a:rPr lang="it-IT" sz="3200" b="1" dirty="0" err="1"/>
              <a:t>do</a:t>
            </a:r>
            <a:r>
              <a:rPr lang="it-IT" sz="3200" b="1" dirty="0" err="1">
                <a:solidFill>
                  <a:srgbClr val="FF0000"/>
                </a:solidFill>
              </a:rPr>
              <a:t>es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/>
              <a:t>not</a:t>
            </a:r>
            <a:r>
              <a:rPr lang="it-IT" sz="3200" b="1" dirty="0"/>
              <a:t>          </a:t>
            </a:r>
            <a:r>
              <a:rPr lang="it-IT" sz="3200" b="1" dirty="0" err="1"/>
              <a:t>she</a:t>
            </a:r>
            <a:r>
              <a:rPr lang="it-IT" sz="3200" b="1" dirty="0"/>
              <a:t>    </a:t>
            </a:r>
            <a:r>
              <a:rPr lang="it-IT" sz="3200" b="1" dirty="0" err="1"/>
              <a:t>do</a:t>
            </a:r>
            <a:r>
              <a:rPr lang="it-IT" sz="3200" b="1" dirty="0" err="1">
                <a:solidFill>
                  <a:srgbClr val="FF0000"/>
                </a:solidFill>
              </a:rPr>
              <a:t>es</a:t>
            </a:r>
            <a:r>
              <a:rPr lang="it-IT" sz="3200" b="1" dirty="0" err="1"/>
              <a:t>n’t</a:t>
            </a:r>
            <a:endParaRPr lang="it-IT" sz="3200" b="1" dirty="0"/>
          </a:p>
          <a:p>
            <a:r>
              <a:rPr lang="it-IT" sz="3200" b="1" dirty="0"/>
              <a:t>   </a:t>
            </a:r>
            <a:r>
              <a:rPr lang="it-IT" sz="3200" b="1" dirty="0" err="1"/>
              <a:t>It</a:t>
            </a:r>
            <a:r>
              <a:rPr lang="it-IT" sz="3200" b="1" dirty="0"/>
              <a:t>       </a:t>
            </a:r>
            <a:r>
              <a:rPr lang="it-IT" sz="3200" b="1" dirty="0" err="1"/>
              <a:t>do</a:t>
            </a:r>
            <a:r>
              <a:rPr lang="it-IT" sz="3200" b="1" dirty="0" err="1">
                <a:solidFill>
                  <a:srgbClr val="FF0000"/>
                </a:solidFill>
              </a:rPr>
              <a:t>es</a:t>
            </a:r>
            <a:r>
              <a:rPr lang="it-IT" sz="3200" b="1" dirty="0">
                <a:solidFill>
                  <a:srgbClr val="FF0000"/>
                </a:solidFill>
              </a:rPr>
              <a:t>             </a:t>
            </a:r>
            <a:r>
              <a:rPr lang="it-IT" sz="3200" b="1" dirty="0"/>
              <a:t> </a:t>
            </a:r>
            <a:r>
              <a:rPr lang="it-IT" sz="3200" b="1" dirty="0" err="1"/>
              <a:t>it</a:t>
            </a:r>
            <a:r>
              <a:rPr lang="it-IT" sz="3200" b="1" dirty="0"/>
              <a:t>       </a:t>
            </a:r>
            <a:r>
              <a:rPr lang="it-IT" sz="3200" b="1" dirty="0" err="1"/>
              <a:t>do</a:t>
            </a:r>
            <a:r>
              <a:rPr lang="it-IT" sz="3200" b="1" dirty="0" err="1">
                <a:solidFill>
                  <a:srgbClr val="FF0000"/>
                </a:solidFill>
              </a:rPr>
              <a:t>es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/>
              <a:t>not</a:t>
            </a:r>
            <a:r>
              <a:rPr lang="it-IT" sz="3200" b="1" dirty="0"/>
              <a:t>          </a:t>
            </a:r>
            <a:r>
              <a:rPr lang="it-IT" sz="3200" b="1" dirty="0" err="1"/>
              <a:t>it</a:t>
            </a:r>
            <a:r>
              <a:rPr lang="it-IT" sz="3200" b="1" dirty="0"/>
              <a:t>       </a:t>
            </a:r>
            <a:r>
              <a:rPr lang="it-IT" sz="3200" b="1" dirty="0" err="1"/>
              <a:t>do</a:t>
            </a:r>
            <a:r>
              <a:rPr lang="it-IT" sz="3200" b="1" dirty="0" err="1">
                <a:solidFill>
                  <a:srgbClr val="FF0000"/>
                </a:solidFill>
              </a:rPr>
              <a:t>es</a:t>
            </a:r>
            <a:r>
              <a:rPr lang="it-IT" sz="3200" b="1" dirty="0" err="1"/>
              <a:t>n’t</a:t>
            </a:r>
            <a:endParaRPr lang="it-IT" sz="3200" b="1" dirty="0"/>
          </a:p>
          <a:p>
            <a:r>
              <a:rPr lang="it-IT" sz="3200" b="1" dirty="0"/>
              <a:t>   </a:t>
            </a:r>
            <a:r>
              <a:rPr lang="it-IT" sz="3200" b="1" dirty="0" err="1"/>
              <a:t>We</a:t>
            </a:r>
            <a:r>
              <a:rPr lang="it-IT" sz="3200" b="1" dirty="0"/>
              <a:t>    do                  </a:t>
            </a:r>
            <a:r>
              <a:rPr lang="it-IT" sz="3200" b="1" dirty="0" err="1"/>
              <a:t>we</a:t>
            </a:r>
            <a:r>
              <a:rPr lang="it-IT" sz="3200" b="1" dirty="0"/>
              <a:t>    do </a:t>
            </a:r>
            <a:r>
              <a:rPr lang="it-IT" sz="3200" b="1" dirty="0" err="1"/>
              <a:t>not</a:t>
            </a:r>
            <a:r>
              <a:rPr lang="it-IT" sz="3200" b="1" dirty="0"/>
              <a:t>              </a:t>
            </a:r>
            <a:r>
              <a:rPr lang="it-IT" sz="3200" b="1" dirty="0" err="1"/>
              <a:t>we</a:t>
            </a:r>
            <a:r>
              <a:rPr lang="it-IT" sz="3200" b="1" dirty="0"/>
              <a:t>    </a:t>
            </a:r>
            <a:r>
              <a:rPr lang="it-IT" sz="3200" b="1" dirty="0" err="1"/>
              <a:t>don’t</a:t>
            </a:r>
            <a:endParaRPr lang="it-IT" sz="3200" b="1" dirty="0"/>
          </a:p>
          <a:p>
            <a:r>
              <a:rPr lang="it-IT" sz="3200" b="1" dirty="0"/>
              <a:t>   </a:t>
            </a:r>
            <a:r>
              <a:rPr lang="it-IT" sz="3200" b="1" dirty="0" err="1"/>
              <a:t>You</a:t>
            </a:r>
            <a:r>
              <a:rPr lang="it-IT" sz="3200" b="1" dirty="0"/>
              <a:t>   do                  </a:t>
            </a:r>
            <a:r>
              <a:rPr lang="it-IT" sz="3200" b="1" dirty="0" err="1"/>
              <a:t>you</a:t>
            </a:r>
            <a:r>
              <a:rPr lang="it-IT" sz="3200" b="1" dirty="0"/>
              <a:t>   do </a:t>
            </a:r>
            <a:r>
              <a:rPr lang="it-IT" sz="3200" b="1" dirty="0" err="1"/>
              <a:t>not</a:t>
            </a:r>
            <a:r>
              <a:rPr lang="it-IT" sz="3200" b="1" dirty="0"/>
              <a:t>              </a:t>
            </a:r>
            <a:r>
              <a:rPr lang="it-IT" sz="3200" b="1" dirty="0" err="1"/>
              <a:t>you</a:t>
            </a:r>
            <a:r>
              <a:rPr lang="it-IT" sz="3200" b="1" dirty="0"/>
              <a:t>   </a:t>
            </a:r>
            <a:r>
              <a:rPr lang="it-IT" sz="3200" b="1" dirty="0" err="1"/>
              <a:t>don’t</a:t>
            </a:r>
            <a:endParaRPr lang="it-IT" sz="3200" b="1" dirty="0"/>
          </a:p>
          <a:p>
            <a:r>
              <a:rPr lang="it-IT" sz="3200" b="1" dirty="0"/>
              <a:t>   </a:t>
            </a:r>
            <a:r>
              <a:rPr lang="it-IT" sz="3200" b="1" dirty="0" err="1"/>
              <a:t>They</a:t>
            </a:r>
            <a:r>
              <a:rPr lang="it-IT" sz="3200" b="1" dirty="0"/>
              <a:t> do                  </a:t>
            </a:r>
            <a:r>
              <a:rPr lang="it-IT" sz="3200" b="1" dirty="0" err="1"/>
              <a:t>they</a:t>
            </a:r>
            <a:r>
              <a:rPr lang="it-IT" sz="3200" b="1" dirty="0"/>
              <a:t>  do </a:t>
            </a:r>
            <a:r>
              <a:rPr lang="it-IT" sz="3200" b="1" dirty="0" err="1"/>
              <a:t>not</a:t>
            </a:r>
            <a:r>
              <a:rPr lang="it-IT" sz="3200" b="1" dirty="0"/>
              <a:t>             </a:t>
            </a:r>
            <a:r>
              <a:rPr lang="it-IT" sz="3200" b="1" dirty="0" err="1"/>
              <a:t>they</a:t>
            </a:r>
            <a:r>
              <a:rPr lang="it-IT" sz="3200" b="1" dirty="0"/>
              <a:t>  </a:t>
            </a:r>
            <a:r>
              <a:rPr lang="it-IT" sz="3200" b="1" dirty="0" err="1"/>
              <a:t>don’t</a:t>
            </a:r>
            <a:endParaRPr lang="it-IT" sz="3200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3F4B120-EAD4-4E88-A338-E7E252A80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02" y="4706589"/>
            <a:ext cx="2971800" cy="1752600"/>
          </a:xfrm>
          <a:prstGeom prst="rect">
            <a:avLst/>
          </a:prstGeom>
        </p:spPr>
      </p:pic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23BC3DB9-919F-4E4F-8C8B-736DB0F04361}"/>
              </a:ext>
            </a:extLst>
          </p:cNvPr>
          <p:cNvSpPr/>
          <p:nvPr/>
        </p:nvSpPr>
        <p:spPr>
          <a:xfrm>
            <a:off x="5768502" y="5953491"/>
            <a:ext cx="1332690" cy="398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6DC6A4C-E571-4A9C-A6D7-C82EDD030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591" y="0"/>
            <a:ext cx="1477328" cy="1477328"/>
          </a:xfrm>
          <a:prstGeom prst="rect">
            <a:avLst/>
          </a:prstGeom>
        </p:spPr>
      </p:pic>
      <p:pic>
        <p:nvPicPr>
          <p:cNvPr id="11" name="20210120_001">
            <a:hlinkClick r:id="" action="ppaction://media"/>
            <a:extLst>
              <a:ext uri="{FF2B5EF4-FFF2-40B4-BE49-F238E27FC236}">
                <a16:creationId xmlns:a16="http://schemas.microsoft.com/office/drawing/2014/main" id="{1B31C112-6936-4754-BE5C-4C237A7AD9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442" y="3436555"/>
            <a:ext cx="1697660" cy="16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6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AEA544E-83D9-47E8-843D-0424E14A1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8" y="202401"/>
            <a:ext cx="5904322" cy="359649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FAD95ACD-7B15-45EC-9EDA-BCC4AC481C40}"/>
              </a:ext>
            </a:extLst>
          </p:cNvPr>
          <p:cNvSpPr/>
          <p:nvPr/>
        </p:nvSpPr>
        <p:spPr>
          <a:xfrm>
            <a:off x="4405727" y="5572434"/>
            <a:ext cx="2366128" cy="943582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Modern Love" panose="04090805081005020601" pitchFamily="82" charset="0"/>
              </a:rPr>
              <a:t>ACTIVITY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BB6E79C-E45C-463A-98AF-EA4EA8C25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212" y="414780"/>
            <a:ext cx="5732110" cy="434204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F5BA885-2584-4BE0-9BC6-167851DC9372}"/>
              </a:ext>
            </a:extLst>
          </p:cNvPr>
          <p:cNvSpPr txBox="1"/>
          <p:nvPr/>
        </p:nvSpPr>
        <p:spPr>
          <a:xfrm>
            <a:off x="191678" y="3941218"/>
            <a:ext cx="5679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Football, tennis, volleyball, bowling, basketball, boxing, </a:t>
            </a:r>
            <a:r>
              <a:rPr lang="it-IT" sz="2000" b="1" dirty="0" err="1">
                <a:solidFill>
                  <a:srgbClr val="FF0000"/>
                </a:solidFill>
              </a:rPr>
              <a:t>swimming</a:t>
            </a:r>
            <a:r>
              <a:rPr lang="it-IT" sz="2000" b="1" dirty="0">
                <a:solidFill>
                  <a:srgbClr val="FF0000"/>
                </a:solidFill>
              </a:rPr>
              <a:t>, running.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                                   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Mary likes basketball        Peter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doesn’t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 like bowling</a:t>
            </a:r>
          </a:p>
        </p:txBody>
      </p:sp>
      <p:pic>
        <p:nvPicPr>
          <p:cNvPr id="15" name="20210120_002">
            <a:hlinkClick r:id="" action="ppaction://media"/>
            <a:extLst>
              <a:ext uri="{FF2B5EF4-FFF2-40B4-BE49-F238E27FC236}">
                <a16:creationId xmlns:a16="http://schemas.microsoft.com/office/drawing/2014/main" id="{0BF01F03-FA47-40EE-8389-071256AD7E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1297" y="5312191"/>
            <a:ext cx="1537954" cy="15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2312EAF-C247-4DAD-AF5C-B00FEA2AD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3" y="3429000"/>
            <a:ext cx="5316673" cy="3272806"/>
          </a:xfrm>
          <a:prstGeom prst="rect">
            <a:avLst/>
          </a:prstGeom>
        </p:spPr>
      </p:pic>
      <p:pic>
        <p:nvPicPr>
          <p:cNvPr id="7" name="Immagine 6" descr="Immagine che contiene volante, ingranaggio&#10;&#10;Descrizione generata automaticamente">
            <a:extLst>
              <a:ext uri="{FF2B5EF4-FFF2-40B4-BE49-F238E27FC236}">
                <a16:creationId xmlns:a16="http://schemas.microsoft.com/office/drawing/2014/main" id="{3CF2F76E-5C61-4640-A8A6-93AC679EC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7422" y="-1100664"/>
            <a:ext cx="3168190" cy="5622435"/>
          </a:xfrm>
          <a:prstGeom prst="rect">
            <a:avLst/>
          </a:prstGeom>
        </p:spPr>
      </p:pic>
      <p:pic>
        <p:nvPicPr>
          <p:cNvPr id="8" name="Immagine 7" descr="Immagine che contiene volante, ingranaggio&#10;&#10;Descrizione generata automaticamente">
            <a:extLst>
              <a:ext uri="{FF2B5EF4-FFF2-40B4-BE49-F238E27FC236}">
                <a16:creationId xmlns:a16="http://schemas.microsoft.com/office/drawing/2014/main" id="{0CAD2AD3-54A4-4FDD-93C3-85A5E5D7C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3185" y="-870571"/>
            <a:ext cx="2911182" cy="516633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EE67E46-C504-484F-A5B5-1C8B0E45BB4F}"/>
              </a:ext>
            </a:extLst>
          </p:cNvPr>
          <p:cNvSpPr txBox="1"/>
          <p:nvPr/>
        </p:nvSpPr>
        <p:spPr>
          <a:xfrm>
            <a:off x="7847803" y="3429000"/>
            <a:ext cx="41477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2000" b="1" dirty="0">
                <a:solidFill>
                  <a:srgbClr val="FF0000"/>
                </a:solidFill>
              </a:rPr>
              <a:t>Do</a:t>
            </a:r>
            <a:r>
              <a:rPr lang="it-IT" sz="2000" b="1" dirty="0"/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 like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milk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?     Ti piace il latte?                 </a:t>
            </a: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Yes, I </a:t>
            </a:r>
            <a:r>
              <a:rPr lang="it-IT" sz="2000" b="1" dirty="0">
                <a:solidFill>
                  <a:srgbClr val="FF0000"/>
                </a:solidFill>
              </a:rPr>
              <a:t>do </a:t>
            </a:r>
            <a:r>
              <a:rPr lang="it-IT" sz="2000" b="1" dirty="0"/>
              <a:t>                    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Si, mi piace</a:t>
            </a: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No, I </a:t>
            </a:r>
            <a:r>
              <a:rPr lang="it-IT" sz="2000" b="1" dirty="0" err="1">
                <a:solidFill>
                  <a:srgbClr val="FF0000"/>
                </a:solidFill>
              </a:rPr>
              <a:t>don’t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/>
              <a:t>                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No, non mi piace</a:t>
            </a:r>
          </a:p>
          <a:p>
            <a:endParaRPr lang="it-IT" sz="2000" b="1" dirty="0"/>
          </a:p>
          <a:p>
            <a:r>
              <a:rPr lang="it-IT" sz="2000" b="1" dirty="0">
                <a:solidFill>
                  <a:srgbClr val="FF0000"/>
                </a:solidFill>
              </a:rPr>
              <a:t>Does</a:t>
            </a:r>
            <a:r>
              <a:rPr lang="it-IT" sz="2000" b="1" dirty="0"/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she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listen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it-IT" sz="2000" b="1" dirty="0"/>
              <a:t>      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Lei ascolta?</a:t>
            </a: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Yes,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she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does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/>
              <a:t>           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Si, lo fa</a:t>
            </a: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No,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she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doesn’t</a:t>
            </a:r>
            <a:r>
              <a:rPr lang="it-IT" sz="2000" b="1" dirty="0"/>
              <a:t>        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No, non lo fa</a:t>
            </a:r>
          </a:p>
          <a:p>
            <a:endParaRPr lang="it-IT" dirty="0"/>
          </a:p>
        </p:txBody>
      </p:sp>
      <p:pic>
        <p:nvPicPr>
          <p:cNvPr id="12" name="20210120_001">
            <a:hlinkClick r:id="" action="ppaction://media"/>
            <a:extLst>
              <a:ext uri="{FF2B5EF4-FFF2-40B4-BE49-F238E27FC236}">
                <a16:creationId xmlns:a16="http://schemas.microsoft.com/office/drawing/2014/main" id="{41AFBDE2-4C80-4C6A-9F59-E60825CB76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2379" y="4854098"/>
            <a:ext cx="1342423" cy="134242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15D3F1B-6226-4C4B-98BE-51251E4325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439837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176</Words>
  <Application>Microsoft Office PowerPoint</Application>
  <PresentationFormat>Widescreen</PresentationFormat>
  <Paragraphs>29</Paragraphs>
  <Slides>5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Elephant</vt:lpstr>
      <vt:lpstr>Modern Love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vincenzo giordano</cp:lastModifiedBy>
  <cp:revision>1</cp:revision>
  <dcterms:created xsi:type="dcterms:W3CDTF">2021-01-17T10:32:23Z</dcterms:created>
  <dcterms:modified xsi:type="dcterms:W3CDTF">2021-01-21T07:16:57Z</dcterms:modified>
</cp:coreProperties>
</file>