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17A9B-8679-468E-BB31-AD3F54874F40}" v="8" dt="2021-01-12T17:32:45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.pascale60@gmail.com" userId="33493d92bfdc861c" providerId="LiveId" clId="{C6A17A9B-8679-468E-BB31-AD3F54874F40}"/>
    <pc:docChg chg="custSel addSld modSld">
      <pc:chgData name="mr.pascale60@gmail.com" userId="33493d92bfdc861c" providerId="LiveId" clId="{C6A17A9B-8679-468E-BB31-AD3F54874F40}" dt="2021-01-12T17:38:50.780" v="785" actId="14100"/>
      <pc:docMkLst>
        <pc:docMk/>
      </pc:docMkLst>
      <pc:sldChg chg="addSp delSp modSp new mod modAnim">
        <pc:chgData name="mr.pascale60@gmail.com" userId="33493d92bfdc861c" providerId="LiveId" clId="{C6A17A9B-8679-468E-BB31-AD3F54874F40}" dt="2021-01-12T17:36:34.937" v="767" actId="14100"/>
        <pc:sldMkLst>
          <pc:docMk/>
          <pc:sldMk cId="1230082979" sldId="257"/>
        </pc:sldMkLst>
        <pc:spChg chg="mod">
          <ac:chgData name="mr.pascale60@gmail.com" userId="33493d92bfdc861c" providerId="LiveId" clId="{C6A17A9B-8679-468E-BB31-AD3F54874F40}" dt="2021-01-12T17:36:30.781" v="766" actId="14100"/>
          <ac:spMkLst>
            <pc:docMk/>
            <pc:sldMk cId="1230082979" sldId="257"/>
            <ac:spMk id="2" creationId="{ED9D587B-1651-44BB-B8B1-538382533E3D}"/>
          </ac:spMkLst>
        </pc:spChg>
        <pc:spChg chg="del">
          <ac:chgData name="mr.pascale60@gmail.com" userId="33493d92bfdc861c" providerId="LiveId" clId="{C6A17A9B-8679-468E-BB31-AD3F54874F40}" dt="2021-01-12T17:02:17.207" v="22"/>
          <ac:spMkLst>
            <pc:docMk/>
            <pc:sldMk cId="1230082979" sldId="257"/>
            <ac:spMk id="3" creationId="{7191B836-2E9C-49E2-A946-1CD4FEA35782}"/>
          </ac:spMkLst>
        </pc:spChg>
        <pc:picChg chg="add mod">
          <ac:chgData name="mr.pascale60@gmail.com" userId="33493d92bfdc861c" providerId="LiveId" clId="{C6A17A9B-8679-468E-BB31-AD3F54874F40}" dt="2021-01-12T17:36:34.937" v="767" actId="14100"/>
          <ac:picMkLst>
            <pc:docMk/>
            <pc:sldMk cId="1230082979" sldId="257"/>
            <ac:picMk id="4" creationId="{22A41404-95F1-4780-8029-ED4F0B3F9D08}"/>
          </ac:picMkLst>
        </pc:picChg>
      </pc:sldChg>
      <pc:sldChg chg="addSp delSp modSp new mod">
        <pc:chgData name="mr.pascale60@gmail.com" userId="33493d92bfdc861c" providerId="LiveId" clId="{C6A17A9B-8679-468E-BB31-AD3F54874F40}" dt="2021-01-12T17:37:02.713" v="773" actId="14100"/>
        <pc:sldMkLst>
          <pc:docMk/>
          <pc:sldMk cId="1846974839" sldId="258"/>
        </pc:sldMkLst>
        <pc:spChg chg="mod">
          <ac:chgData name="mr.pascale60@gmail.com" userId="33493d92bfdc861c" providerId="LiveId" clId="{C6A17A9B-8679-468E-BB31-AD3F54874F40}" dt="2021-01-12T17:36:48.859" v="770" actId="14100"/>
          <ac:spMkLst>
            <pc:docMk/>
            <pc:sldMk cId="1846974839" sldId="258"/>
            <ac:spMk id="2" creationId="{1258CF59-CAD5-48D1-A7A3-149687C49E0D}"/>
          </ac:spMkLst>
        </pc:spChg>
        <pc:spChg chg="del">
          <ac:chgData name="mr.pascale60@gmail.com" userId="33493d92bfdc861c" providerId="LiveId" clId="{C6A17A9B-8679-468E-BB31-AD3F54874F40}" dt="2021-01-12T17:04:29.476" v="53"/>
          <ac:spMkLst>
            <pc:docMk/>
            <pc:sldMk cId="1846974839" sldId="258"/>
            <ac:spMk id="3" creationId="{6A167F2E-3573-4BD6-8075-03965CDFE23F}"/>
          </ac:spMkLst>
        </pc:spChg>
        <pc:picChg chg="add mod">
          <ac:chgData name="mr.pascale60@gmail.com" userId="33493d92bfdc861c" providerId="LiveId" clId="{C6A17A9B-8679-468E-BB31-AD3F54874F40}" dt="2021-01-12T17:37:02.713" v="773" actId="14100"/>
          <ac:picMkLst>
            <pc:docMk/>
            <pc:sldMk cId="1846974839" sldId="258"/>
            <ac:picMk id="4" creationId="{C19565CF-E9F8-4BD2-996F-28E24621CE83}"/>
          </ac:picMkLst>
        </pc:picChg>
      </pc:sldChg>
      <pc:sldChg chg="addSp delSp modSp new mod">
        <pc:chgData name="mr.pascale60@gmail.com" userId="33493d92bfdc861c" providerId="LiveId" clId="{C6A17A9B-8679-468E-BB31-AD3F54874F40}" dt="2021-01-12T17:37:49.979" v="778" actId="14100"/>
        <pc:sldMkLst>
          <pc:docMk/>
          <pc:sldMk cId="3786113266" sldId="259"/>
        </pc:sldMkLst>
        <pc:spChg chg="mod">
          <ac:chgData name="mr.pascale60@gmail.com" userId="33493d92bfdc861c" providerId="LiveId" clId="{C6A17A9B-8679-468E-BB31-AD3F54874F40}" dt="2021-01-12T17:37:49.979" v="778" actId="14100"/>
          <ac:spMkLst>
            <pc:docMk/>
            <pc:sldMk cId="3786113266" sldId="259"/>
            <ac:spMk id="2" creationId="{C3F5C813-2B9E-4B21-A429-664DABC3C4F8}"/>
          </ac:spMkLst>
        </pc:spChg>
        <pc:spChg chg="del">
          <ac:chgData name="mr.pascale60@gmail.com" userId="33493d92bfdc861c" providerId="LiveId" clId="{C6A17A9B-8679-468E-BB31-AD3F54874F40}" dt="2021-01-12T17:06:37.682" v="214"/>
          <ac:spMkLst>
            <pc:docMk/>
            <pc:sldMk cId="3786113266" sldId="259"/>
            <ac:spMk id="3" creationId="{FFB5CA42-102B-4F5A-8BBC-8A28B1A44316}"/>
          </ac:spMkLst>
        </pc:spChg>
        <pc:picChg chg="add mod">
          <ac:chgData name="mr.pascale60@gmail.com" userId="33493d92bfdc861c" providerId="LiveId" clId="{C6A17A9B-8679-468E-BB31-AD3F54874F40}" dt="2021-01-12T17:07:34.863" v="225" actId="14100"/>
          <ac:picMkLst>
            <pc:docMk/>
            <pc:sldMk cId="3786113266" sldId="259"/>
            <ac:picMk id="4" creationId="{31DD438A-7692-4597-953C-A78A4F32AC23}"/>
          </ac:picMkLst>
        </pc:picChg>
      </pc:sldChg>
      <pc:sldChg chg="addSp delSp modSp new mod">
        <pc:chgData name="mr.pascale60@gmail.com" userId="33493d92bfdc861c" providerId="LiveId" clId="{C6A17A9B-8679-468E-BB31-AD3F54874F40}" dt="2021-01-12T17:14:19.408" v="400" actId="14100"/>
        <pc:sldMkLst>
          <pc:docMk/>
          <pc:sldMk cId="3734650858" sldId="260"/>
        </pc:sldMkLst>
        <pc:spChg chg="mod">
          <ac:chgData name="mr.pascale60@gmail.com" userId="33493d92bfdc861c" providerId="LiveId" clId="{C6A17A9B-8679-468E-BB31-AD3F54874F40}" dt="2021-01-12T17:14:11.751" v="399" actId="20577"/>
          <ac:spMkLst>
            <pc:docMk/>
            <pc:sldMk cId="3734650858" sldId="260"/>
            <ac:spMk id="2" creationId="{98E5E54C-7BB9-4F8E-B002-2CCF1AB99F0D}"/>
          </ac:spMkLst>
        </pc:spChg>
        <pc:spChg chg="del">
          <ac:chgData name="mr.pascale60@gmail.com" userId="33493d92bfdc861c" providerId="LiveId" clId="{C6A17A9B-8679-468E-BB31-AD3F54874F40}" dt="2021-01-12T17:11:37.797" v="227"/>
          <ac:spMkLst>
            <pc:docMk/>
            <pc:sldMk cId="3734650858" sldId="260"/>
            <ac:spMk id="3" creationId="{085D14BB-2C7B-4AAC-8A9B-93ABBBDCAFB3}"/>
          </ac:spMkLst>
        </pc:spChg>
        <pc:picChg chg="add mod">
          <ac:chgData name="mr.pascale60@gmail.com" userId="33493d92bfdc861c" providerId="LiveId" clId="{C6A17A9B-8679-468E-BB31-AD3F54874F40}" dt="2021-01-12T17:14:19.408" v="400" actId="14100"/>
          <ac:picMkLst>
            <pc:docMk/>
            <pc:sldMk cId="3734650858" sldId="260"/>
            <ac:picMk id="4" creationId="{FC86DA74-BBC6-49FF-86D9-8A361EF1F1B8}"/>
          </ac:picMkLst>
        </pc:picChg>
      </pc:sldChg>
      <pc:sldChg chg="addSp modSp new mod modAnim">
        <pc:chgData name="mr.pascale60@gmail.com" userId="33493d92bfdc861c" providerId="LiveId" clId="{C6A17A9B-8679-468E-BB31-AD3F54874F40}" dt="2021-01-12T17:38:50.780" v="785" actId="14100"/>
        <pc:sldMkLst>
          <pc:docMk/>
          <pc:sldMk cId="2504029894" sldId="261"/>
        </pc:sldMkLst>
        <pc:spChg chg="mod">
          <ac:chgData name="mr.pascale60@gmail.com" userId="33493d92bfdc861c" providerId="LiveId" clId="{C6A17A9B-8679-468E-BB31-AD3F54874F40}" dt="2021-01-12T17:27:28.233" v="573" actId="20577"/>
          <ac:spMkLst>
            <pc:docMk/>
            <pc:sldMk cId="2504029894" sldId="261"/>
            <ac:spMk id="2" creationId="{0892D2DB-DD1A-4F4E-8C2F-AF9B279A1E37}"/>
          </ac:spMkLst>
        </pc:spChg>
        <pc:spChg chg="mod">
          <ac:chgData name="mr.pascale60@gmail.com" userId="33493d92bfdc861c" providerId="LiveId" clId="{C6A17A9B-8679-468E-BB31-AD3F54874F40}" dt="2021-01-12T17:25:10.139" v="402"/>
          <ac:spMkLst>
            <pc:docMk/>
            <pc:sldMk cId="2504029894" sldId="261"/>
            <ac:spMk id="3" creationId="{1EEE9B6D-8F65-43CB-ACBB-A9FA4B2E6175}"/>
          </ac:spMkLst>
        </pc:spChg>
        <pc:picChg chg="add mod">
          <ac:chgData name="mr.pascale60@gmail.com" userId="33493d92bfdc861c" providerId="LiveId" clId="{C6A17A9B-8679-468E-BB31-AD3F54874F40}" dt="2021-01-12T17:38:50.780" v="785" actId="14100"/>
          <ac:picMkLst>
            <pc:docMk/>
            <pc:sldMk cId="2504029894" sldId="261"/>
            <ac:picMk id="4" creationId="{4EAD0AAC-38C2-4CDD-9137-26EBBE13C5D3}"/>
          </ac:picMkLst>
        </pc:picChg>
      </pc:sldChg>
      <pc:sldChg chg="addSp modSp new mod">
        <pc:chgData name="mr.pascale60@gmail.com" userId="33493d92bfdc861c" providerId="LiveId" clId="{C6A17A9B-8679-468E-BB31-AD3F54874F40}" dt="2021-01-12T17:35:47.561" v="764" actId="20577"/>
        <pc:sldMkLst>
          <pc:docMk/>
          <pc:sldMk cId="104415762" sldId="262"/>
        </pc:sldMkLst>
        <pc:spChg chg="add mod">
          <ac:chgData name="mr.pascale60@gmail.com" userId="33493d92bfdc861c" providerId="LiveId" clId="{C6A17A9B-8679-468E-BB31-AD3F54874F40}" dt="2021-01-12T17:35:47.561" v="764" actId="20577"/>
          <ac:spMkLst>
            <pc:docMk/>
            <pc:sldMk cId="104415762" sldId="262"/>
            <ac:spMk id="3" creationId="{32C89FF1-0A3D-44A7-AC94-CBAC61AE811A}"/>
          </ac:spMkLst>
        </pc:spChg>
        <pc:picChg chg="add mod">
          <ac:chgData name="mr.pascale60@gmail.com" userId="33493d92bfdc861c" providerId="LiveId" clId="{C6A17A9B-8679-468E-BB31-AD3F54874F40}" dt="2021-01-12T17:31:06.499" v="578" actId="14100"/>
          <ac:picMkLst>
            <pc:docMk/>
            <pc:sldMk cId="104415762" sldId="262"/>
            <ac:picMk id="2" creationId="{FDB64AF0-FBF7-4282-9E80-BB0E5E1FC6B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5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0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4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4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0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9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0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4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7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P1Nesxy5E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G_8b6WJqvI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874751F-E7E6-4CC6-8D34-7D98FA840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4" r="23184" b="1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0910ED-7A9B-4845-BF8F-35FECB233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it-IT" sz="3100"/>
              <a:t>«Il testo descrittivo»</a:t>
            </a:r>
            <a:br>
              <a:rPr lang="it-IT" sz="3100"/>
            </a:br>
            <a:r>
              <a:rPr lang="it-IT" sz="3100"/>
              <a:t>attività trasversale di italiano/arte/ musica</a:t>
            </a:r>
            <a:br>
              <a:rPr lang="it-IT" sz="3100"/>
            </a:br>
            <a:r>
              <a:rPr lang="it-IT" sz="3100"/>
              <a:t>classe III F plesso Fra’ 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B4C390-F86A-48A7-95B4-E2CEA10C7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Doc: Pascale Maria Rosaria</a:t>
            </a:r>
          </a:p>
        </p:txBody>
      </p:sp>
    </p:spTree>
    <p:extLst>
      <p:ext uri="{BB962C8B-B14F-4D97-AF65-F5344CB8AC3E}">
        <p14:creationId xmlns:p14="http://schemas.microsoft.com/office/powerpoint/2010/main" val="155293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9D587B-1651-44BB-B8B1-53838253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550"/>
            <a:ext cx="8286750" cy="1209675"/>
          </a:xfrm>
        </p:spPr>
        <p:txBody>
          <a:bodyPr/>
          <a:lstStyle/>
          <a:p>
            <a:r>
              <a:rPr lang="it-IT" dirty="0"/>
              <a:t>Iniziamo con un video</a:t>
            </a:r>
          </a:p>
        </p:txBody>
      </p:sp>
      <p:pic>
        <p:nvPicPr>
          <p:cNvPr id="4" name="Elementi multimediali online 3" title="Il testo descrittivo">
            <a:hlinkClick r:id="" action="ppaction://media"/>
            <a:extLst>
              <a:ext uri="{FF2B5EF4-FFF2-40B4-BE49-F238E27FC236}">
                <a16:creationId xmlns:a16="http://schemas.microsoft.com/office/drawing/2014/main" id="{22A41404-95F1-4780-8029-ED4F0B3F9D0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2000" y="1379273"/>
            <a:ext cx="8362950" cy="47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8CF59-CAD5-48D1-A7A3-149687C4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4776"/>
            <a:ext cx="8020050" cy="1409699"/>
          </a:xfrm>
        </p:spPr>
        <p:txBody>
          <a:bodyPr/>
          <a:lstStyle/>
          <a:p>
            <a:r>
              <a:rPr lang="it-IT" dirty="0"/>
              <a:t>Spieghiamolo con una mappa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19565CF-E9F8-4BD2-996F-28E24621C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799" y="1371601"/>
            <a:ext cx="7658651" cy="49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4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5C813-2B9E-4B21-A429-664DABC3C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4" y="114300"/>
            <a:ext cx="10086975" cy="1543050"/>
          </a:xfrm>
        </p:spPr>
        <p:txBody>
          <a:bodyPr>
            <a:noAutofit/>
          </a:bodyPr>
          <a:lstStyle/>
          <a:p>
            <a:r>
              <a:rPr lang="it-IT" sz="3600" dirty="0"/>
              <a:t>S</a:t>
            </a:r>
            <a:r>
              <a:rPr lang="it-IT" sz="2800" dirty="0"/>
              <a:t>i possono descrivere persone, animali, oggetti, ambienti utilizzando aggettivi , similitudini , personificazioni e seguendo uno schema ben preciso.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1DD438A-7692-4597-953C-A78A4F32A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40" y="1771650"/>
            <a:ext cx="9729759" cy="4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13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E5E54C-7BB9-4F8E-B002-2CCF1AB9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42875"/>
            <a:ext cx="10782300" cy="1514475"/>
          </a:xfrm>
        </p:spPr>
        <p:txBody>
          <a:bodyPr>
            <a:normAutofit fontScale="90000"/>
          </a:bodyPr>
          <a:lstStyle/>
          <a:p>
            <a:r>
              <a:rPr lang="it-IT" dirty="0"/>
              <a:t>Osservate gli schemi guida ed utilizzateli per scrivere del vostro animale preferito o di una persona di famiglia.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C86DA74-BBC6-49FF-86D9-8A361EF1F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1" y="1745407"/>
            <a:ext cx="8401050" cy="44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0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92D2DB-DD1A-4F4E-8C2F-AF9B279A1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Che ne dite di rilassarci ascoltando una canzone, ho scelto questa perché descrive bene come  un fiore possa divenire un …tavolo.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EE9B6D-8F65-43CB-ACBB-A9FA4B2E6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https://www.youtube.com/watch?v=UG_8b6WJqvI</a:t>
            </a:r>
          </a:p>
        </p:txBody>
      </p:sp>
      <p:pic>
        <p:nvPicPr>
          <p:cNvPr id="4" name="Elementi multimediali online 3" title="CI VUOLE UN FIORE | Canzoni Per Bambini">
            <a:hlinkClick r:id="" action="ppaction://media"/>
            <a:extLst>
              <a:ext uri="{FF2B5EF4-FFF2-40B4-BE49-F238E27FC236}">
                <a16:creationId xmlns:a16="http://schemas.microsoft.com/office/drawing/2014/main" id="{4EAD0AAC-38C2-4CDD-9137-26EBBE13C5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4974" y="2412276"/>
            <a:ext cx="9189601" cy="38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2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DB64AF0-FBF7-4282-9E80-BB0E5E1F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407194"/>
            <a:ext cx="7648575" cy="57364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C89FF1-0A3D-44A7-AC94-CBAC61AE811A}"/>
              </a:ext>
            </a:extLst>
          </p:cNvPr>
          <p:cNvSpPr txBox="1"/>
          <p:nvPr/>
        </p:nvSpPr>
        <p:spPr>
          <a:xfrm>
            <a:off x="8639176" y="407194"/>
            <a:ext cx="27813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Osservate questo quadro attentamente, secondo voi quale ambiente viene rappresentato? Leggiamolo attentamente e ci racconterà un momento di vita ed un luogo che conosciamo.</a:t>
            </a:r>
          </a:p>
          <a:p>
            <a:r>
              <a:rPr lang="it-IT" dirty="0"/>
              <a:t>Autore: Renato Guttuso </a:t>
            </a:r>
            <a:r>
              <a:rPr lang="it-IT"/>
              <a:t>Titolo dell’opera: «</a:t>
            </a:r>
            <a:r>
              <a:rPr lang="it-IT" dirty="0"/>
              <a:t>Vucciria»</a:t>
            </a:r>
          </a:p>
        </p:txBody>
      </p:sp>
    </p:spTree>
    <p:extLst>
      <p:ext uri="{BB962C8B-B14F-4D97-AF65-F5344CB8AC3E}">
        <p14:creationId xmlns:p14="http://schemas.microsoft.com/office/powerpoint/2010/main" val="104415762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1F3F0"/>
      </a:lt2>
      <a:accent1>
        <a:srgbClr val="D42BE5"/>
      </a:accent1>
      <a:accent2>
        <a:srgbClr val="7519D3"/>
      </a:accent2>
      <a:accent3>
        <a:srgbClr val="3D2FE5"/>
      </a:accent3>
      <a:accent4>
        <a:srgbClr val="1958D3"/>
      </a:accent4>
      <a:accent5>
        <a:srgbClr val="2BB8E5"/>
      </a:accent5>
      <a:accent6>
        <a:srgbClr val="17C1A4"/>
      </a:accent6>
      <a:hlink>
        <a:srgbClr val="3F8ABF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153</Words>
  <Application>Microsoft Office PowerPoint</Application>
  <PresentationFormat>Widescreen</PresentationFormat>
  <Paragraphs>10</Paragraphs>
  <Slides>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Avenir Next LT Pro</vt:lpstr>
      <vt:lpstr>Avenir Next LT Pro Light</vt:lpstr>
      <vt:lpstr>Sitka Subheading</vt:lpstr>
      <vt:lpstr>PebbleVTI</vt:lpstr>
      <vt:lpstr>«Il testo descrittivo» attività trasversale di italiano/arte/ musica classe III F plesso Fra’ Siciliano</vt:lpstr>
      <vt:lpstr>Iniziamo con un video</vt:lpstr>
      <vt:lpstr>Spieghiamolo con una mappa</vt:lpstr>
      <vt:lpstr>Si possono descrivere persone, animali, oggetti, ambienti utilizzando aggettivi , similitudini , personificazioni e seguendo uno schema ben preciso.</vt:lpstr>
      <vt:lpstr>Osservate gli schemi guida ed utilizzateli per scrivere del vostro animale preferito o di una persona di famiglia.</vt:lpstr>
      <vt:lpstr>Che ne dite di rilassarci ascoltando una canzone, ho scelto questa perché descrive bene come  un fiore possa divenire un …tavolo.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«Il testo descrittivo» attività trasversale di italiano/arte/ musica classe III F plesso Fra’ Siciliano</dc:title>
  <dc:creator>mr.pascale60@gmail.com</dc:creator>
  <cp:lastModifiedBy>Vincenzo Romano</cp:lastModifiedBy>
  <cp:revision>2</cp:revision>
  <dcterms:created xsi:type="dcterms:W3CDTF">2021-01-12T16:48:24Z</dcterms:created>
  <dcterms:modified xsi:type="dcterms:W3CDTF">2021-01-15T11:10:56Z</dcterms:modified>
</cp:coreProperties>
</file>