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EA278-5B55-4DF2-8A32-9ECF55CC8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0EB5929-06D1-40D2-93D8-80D4C54408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B4C1B7-3FD2-427F-B23E-6ABBEE25F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E3A052-6397-4C5D-B036-5F40FCCE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324F6B-50DE-4647-B3EA-A9A6EE08B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5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F12418-5A0D-4EB9-8DDC-A88F3141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69CEE2C-C7C0-4F8E-824A-B10348832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59D4D0-66DA-46AA-B360-A58240F5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30BCB7-CDB1-4AE6-A852-0E1DBC19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D49C53-6FCE-4252-B6D4-206162A9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16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2518BA-E637-4480-BF8A-069F7C8CB7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766C96C-8483-44CC-8F34-8313D9F7B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95FAC-6092-46F7-AD77-91C0B98A3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9AEAA25-3679-4F7E-B52B-AE92A7D0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3696FA-ED1A-4F5B-854E-E61C2BDC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348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0DDB91-6606-456C-855C-DCFD9C1A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CC7F91-651A-4D36-8084-E33AED42C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A58648-97E6-4229-8B7D-9D0ED738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C37D2-24B0-45E6-98CD-06818EB0B9E0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D74630-8972-468D-B208-6EBF9173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0CD7AA9-8438-46F2-AC02-06764F2F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1DE2-6755-4DBF-8693-F7150BCF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76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9E070B-71E1-404C-A02B-B45FA490E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259668A-F601-4EE4-B963-4D7167DBC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D2FB92-29B6-48B9-B6E2-6791FC71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E60C70-1EEE-489B-8B55-5DE3217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A91FC0D-63CC-40B5-BA71-7D599C3F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574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FA7515-0534-4BEE-8D72-E720CECC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C49DA8-08B6-47E3-8544-4E3A0A704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3BDE21C-4495-4185-8E1A-BD5B9F82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E8B1D3-C0A9-450E-ACF1-3231B9377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7DE91EF-FC4D-4C05-BC20-0BFFAF142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43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6AA53B-BC62-4159-BDDF-64729AEAA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8EC98E-6A83-4652-BDE5-D6F7E1189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9D3A85-597F-462E-8139-A2940A8BA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5FF24E-245B-45F4-AEE4-73F3166E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1521D7D-0F93-4F3C-86B8-FCA1C027C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C6A1B5-7A0B-4907-B295-96BD6672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051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2AF0AC-34FC-42C8-8487-3D07C9DF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C733344-60E0-4692-9763-469BBED4D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8BCDB0-0FB3-41D4-BFB0-7D787147C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763AABA-8205-4C79-88F8-F0BA9E1A5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A80E52-3D7B-4DAA-894B-C043AA5E89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76411FB-CDAB-4E19-9FB5-30709906D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D5B897C-9F88-416B-B5FB-488876707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81AB001-7CF8-408E-BBB8-0FADDF96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6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B5A633-CBAD-41E5-9A09-C52E59F2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846C055-F86C-4020-96E4-A619BAA7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95207D8-0127-45B7-AF3B-5E55564DE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24A5B5-A862-4C11-8C0A-76363AFB9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063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5C35160-F82C-4508-B6B0-E4CC7177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D374B5-2C83-4CFF-8059-728838F2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910698-2A96-4C1C-96FC-39D33A287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96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891B76-2CAE-45EA-A439-D131381C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DD3B91-BB23-4B83-802F-CB4BB5065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192F36-B20B-4ACC-BEED-55832EA72F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8CF94E-912B-4567-AF27-6FAF2BD8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79B340-A4E2-4E2F-AA71-181BF91C7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14C89AE-45C0-4CD7-83C7-ACFADD63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95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0494CA-7104-4598-A7DE-8B5A0AD38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CE63C1F-7F80-42E0-9278-536E3F3C8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E33EC9C-C96A-4BE9-8EC8-ED657AA23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F3E246-3740-462B-85F8-1A3CC5E9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3E31F3-7BBD-41A0-8F73-EADD21B8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BA7995-4ACA-40BF-A87C-C7F85E7BD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47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B6229D-A168-4FAB-974F-284CA4122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A939DE7-9BF6-415B-B22A-81F8B6BEC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89E40-C439-48A0-A2D9-6A6BE2236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5EBA-3745-4C61-8589-CDFDAF28EBA4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31C6EC-0405-4697-A754-1034ACD05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A11370-0A0F-4DDD-AF74-871CA1A61A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F4CD9-AECB-48C1-ADEE-48C9CF9D47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927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53B4CC1-7253-48BC-8CA8-11EAFAA5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58F35A-4CD8-4FF2-8C66-3ADA5BEEC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10F79D-0A3D-418E-8620-7EC1C266E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C37D2-24B0-45E6-98CD-06818EB0B9E0}" type="datetimeFigureOut">
              <a:rPr lang="it-IT" smtClean="0"/>
              <a:t>13/01/2021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0477A0-406E-402A-B037-C36EF66A02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837D3B-9BA5-4B78-805F-E38C04B21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1DE2-6755-4DBF-8693-F7150BCF2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67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vUQs-2Ip_MY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4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1E6D490-23CB-45B0-9758-DD199D994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812" y="2457450"/>
            <a:ext cx="3510355" cy="1783080"/>
          </a:xfrm>
        </p:spPr>
        <p:txBody>
          <a:bodyPr>
            <a:normAutofit fontScale="90000"/>
          </a:bodyPr>
          <a:lstStyle/>
          <a:p>
            <a:pPr algn="l"/>
            <a:r>
              <a:rPr lang="it-IT" sz="3600" b="1" dirty="0">
                <a:solidFill>
                  <a:srgbClr val="FFFFFF"/>
                </a:solidFill>
              </a:rPr>
              <a:t>«Il valore della solidarietà»</a:t>
            </a:r>
            <a:br>
              <a:rPr lang="it-IT" sz="3100" dirty="0">
                <a:solidFill>
                  <a:srgbClr val="FFFFFF"/>
                </a:solidFill>
              </a:rPr>
            </a:br>
            <a:r>
              <a:rPr lang="it-IT" sz="3100" b="1" dirty="0">
                <a:solidFill>
                  <a:srgbClr val="FFFFFF"/>
                </a:solidFill>
              </a:rPr>
              <a:t>attività di educazione civica/arte/musica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A626E27-91AF-46C3-8D13-EDB75C6AC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9812" y="4963425"/>
            <a:ext cx="3510355" cy="758843"/>
          </a:xfrm>
        </p:spPr>
        <p:txBody>
          <a:bodyPr anchor="t">
            <a:noAutofit/>
          </a:bodyPr>
          <a:lstStyle/>
          <a:p>
            <a:pPr algn="l"/>
            <a:r>
              <a:rPr lang="it-IT" dirty="0">
                <a:solidFill>
                  <a:srgbClr val="FEFFFF"/>
                </a:solidFill>
              </a:rPr>
              <a:t>Doc. Pascale Maria Rosaria</a:t>
            </a:r>
          </a:p>
        </p:txBody>
      </p:sp>
      <p:sp>
        <p:nvSpPr>
          <p:cNvPr id="53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5DE78F-52A7-4B56-A91F-6E3D131AA4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9" r="-1" b="10155"/>
          <a:stretch/>
        </p:blipFill>
        <p:spPr>
          <a:xfrm>
            <a:off x="560071" y="684900"/>
            <a:ext cx="5846081" cy="48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2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070C0"/>
            </a:gs>
            <a:gs pos="54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C8645D5-8561-4A22-8E7D-2726E81982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449"/>
          <a:stretch/>
        </p:blipFill>
        <p:spPr>
          <a:xfrm>
            <a:off x="0" y="102876"/>
            <a:ext cx="1219200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5D34346-DFE6-435E-9CAF-313F70DF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Il valore della solidarietà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F01F419-A894-44C3-A361-01C6C40CA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337139"/>
            <a:ext cx="6017172" cy="34179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1400" b="1" dirty="0"/>
              <a:t>In questo tempo particolare in cui la solidarietà verso gli altri diviene un valore irrinunciabile la fiaba di Biancaneve ci può insegnare quanto sia importante « aprirsi» agli altri, accoglierli ed aiutare chi si trova in difficoltà.</a:t>
            </a:r>
          </a:p>
          <a:p>
            <a:pPr marL="0" indent="0">
              <a:buNone/>
            </a:pPr>
            <a:r>
              <a:rPr lang="it-IT" sz="1400" b="1" dirty="0"/>
              <a:t>Sappiamo tutti quanto la pandemia in atto abbia messo tutti in difficoltà e reso più poveri chi già aveva poco e tolto tutto a quelli che stentavano ogni giorno, per  questo è giusto ricordare che ciascuno deve essere disposto ad aiutare chi si trova in difficoltà. Questo non deve tradursi necessariamente in gesti eclatanti, ciascuno di noi può dare  o fare un piccolo gesto quotidiano che si traduce in un gesto importante per chi è sfortunato.</a:t>
            </a:r>
          </a:p>
          <a:p>
            <a:pPr marL="0" indent="0">
              <a:buNone/>
            </a:pPr>
            <a:r>
              <a:rPr lang="it-IT" sz="1400" b="1" dirty="0"/>
              <a:t>E’ necessario «accogliere» chi è in difficoltà, questo dovremmo fare ogni volta che vediamo persone emarginate dalla società. A volte anche solo un saluto ed un gesto gentile possono contribuire a dare speranza a chi non ne ha.</a:t>
            </a:r>
          </a:p>
          <a:p>
            <a:pPr marL="0" indent="0">
              <a:buNone/>
            </a:pPr>
            <a:endParaRPr lang="it-IT" sz="1000" dirty="0"/>
          </a:p>
        </p:txBody>
      </p:sp>
      <p:pic>
        <p:nvPicPr>
          <p:cNvPr id="5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E28AEC8F-F0ED-4831-A6D0-ACAD238DB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68717" y="998175"/>
            <a:ext cx="609600" cy="609600"/>
          </a:xfrm>
          <a:prstGeom prst="rect">
            <a:avLst/>
          </a:prstGeom>
        </p:spPr>
      </p:pic>
      <p:sp>
        <p:nvSpPr>
          <p:cNvPr id="6" name="Freccia in su 5">
            <a:extLst>
              <a:ext uri="{FF2B5EF4-FFF2-40B4-BE49-F238E27FC236}">
                <a16:creationId xmlns:a16="http://schemas.microsoft.com/office/drawing/2014/main" id="{15B54F41-7FC8-44BE-BE4F-55C67047EF67}"/>
              </a:ext>
            </a:extLst>
          </p:cNvPr>
          <p:cNvSpPr/>
          <p:nvPr/>
        </p:nvSpPr>
        <p:spPr>
          <a:xfrm>
            <a:off x="10831201" y="250307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E7BCB-320A-40DE-8AD5-2B6E8150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Vediamo come si fa ad esercitare il valore dell’accoglienza e quello della solidarietà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66D1521A-6DB3-49A5-BA1E-33625823E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7264" y="1668249"/>
            <a:ext cx="7485225" cy="4631970"/>
          </a:xfrm>
          <a:prstGeom prst="rect">
            <a:avLst/>
          </a:prstGeom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934E740-E34B-49E4-9FB8-EF2FA83EF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2217752"/>
            <a:ext cx="609600" cy="6096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E9CAAA-270A-463D-B4BF-E5C15DCEE586}"/>
              </a:ext>
            </a:extLst>
          </p:cNvPr>
          <p:cNvSpPr txBox="1"/>
          <p:nvPr/>
        </p:nvSpPr>
        <p:spPr>
          <a:xfrm>
            <a:off x="8661554" y="3354416"/>
            <a:ext cx="2692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L’art. 2 della Costituzione</a:t>
            </a:r>
          </a:p>
          <a:p>
            <a:r>
              <a:rPr lang="it-IT" dirty="0"/>
              <a:t>Italiana parla del </a:t>
            </a:r>
            <a:r>
              <a:rPr lang="it-IT"/>
              <a:t>dovere alla solidarietà.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9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4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37B0F4D4-85AB-4D3F-97E3-70899D41E1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" y="914400"/>
            <a:ext cx="2628900" cy="1447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5D3B896-C84E-4764-A9B0-C30CDD867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2425700"/>
            <a:ext cx="2628900" cy="12954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FEBC13F-0A3E-4BA2-B19D-B40D10D5A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" y="3784600"/>
            <a:ext cx="2628900" cy="20955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9CF9228-075F-4FEB-9A19-3D060D02C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4900" y="914400"/>
            <a:ext cx="5016500" cy="9906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224ECAC-8531-4CCC-BC2A-984C355D5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0806" y="1956716"/>
            <a:ext cx="2959100" cy="20066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52FB90-1991-4D79-80E6-02B6EF0CFA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44239" y="3675063"/>
            <a:ext cx="1993900" cy="20066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4B6B7C9-4AD6-410B-80BC-9800AEF24A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739" y="4032251"/>
            <a:ext cx="5016500" cy="18415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4D44A2-D5EC-47FF-A3A5-1324A41254EC}"/>
              </a:ext>
            </a:extLst>
          </p:cNvPr>
          <p:cNvSpPr txBox="1"/>
          <p:nvPr/>
        </p:nvSpPr>
        <p:spPr>
          <a:xfrm>
            <a:off x="9243665" y="914401"/>
            <a:ext cx="2219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Queste immagini rappresentano il valore della solidarietà, osservatele poi elaborate una vostra rappresentazione grafica magari accompagnata da uno slogan.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E74C6344-4C95-49CB-99FF-886B848204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43666" y="4831117"/>
            <a:ext cx="2286000" cy="166687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73CA792-0B0D-4E12-94D6-B81046FEDD2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4900" y="2010298"/>
            <a:ext cx="2482561" cy="199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9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4000">
              <a:srgbClr val="0070C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5974B6-3353-4781-B620-BC5168DAE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A2C0FD4-452B-439A-A978-C37BC16F5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085FF7D-CBC0-436A-9888-9BB1BEB1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812" y="2723322"/>
            <a:ext cx="3510355" cy="223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cosa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meglio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 “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Aggiungi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posto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tavola”…da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cantare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tutti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insieme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16929AE4-43B6-494E-B7D6-F778AB2F2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8CEE0D70-D5EB-4589-819D-77F64EC4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2A701B99-D75A-4647-9635-9858D3BA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4DEADC-5415-4FC6-93F0-89769392A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859" y="1120020"/>
            <a:ext cx="5632862" cy="3509529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lementi multimediali online 3" title="Aggiungi un posto a tavola - KARAOKE">
            <a:hlinkClick r:id="" action="ppaction://media"/>
            <a:extLst>
              <a:ext uri="{FF2B5EF4-FFF2-40B4-BE49-F238E27FC236}">
                <a16:creationId xmlns:a16="http://schemas.microsoft.com/office/drawing/2014/main" id="{6ABD5291-F311-41A5-99E5-8097C9B078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9898" y="793527"/>
            <a:ext cx="6420611" cy="391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250</Words>
  <Application>Microsoft Office PowerPoint</Application>
  <PresentationFormat>Widescreen</PresentationFormat>
  <Paragraphs>11</Paragraphs>
  <Slides>5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Tema di Office</vt:lpstr>
      <vt:lpstr>«Il valore della solidarietà» attività di educazione civica/arte/musica</vt:lpstr>
      <vt:lpstr>Il valore della solidarietà</vt:lpstr>
      <vt:lpstr>Vediamo come si fa ad esercitare il valore dell’accoglienza e quello della solidarietà</vt:lpstr>
      <vt:lpstr>Presentazione standard di PowerPoint</vt:lpstr>
      <vt:lpstr>E cosa meglio di  “Aggiungi un posto a tavola”…da cantare tutti insieme.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«Il valore della solidarietà» attività di educazione civica/arte/musica</dc:title>
  <dc:creator>Vincenzo Romano</dc:creator>
  <cp:lastModifiedBy>Vincenzo Romano</cp:lastModifiedBy>
  <cp:revision>2</cp:revision>
  <dcterms:created xsi:type="dcterms:W3CDTF">2021-01-13T12:16:25Z</dcterms:created>
  <dcterms:modified xsi:type="dcterms:W3CDTF">2021-01-13T13:49:30Z</dcterms:modified>
</cp:coreProperties>
</file>