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0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49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3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86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90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3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76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4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5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7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0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27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6" name="Picture 5" descr="i-vangeli-1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810" y="28575"/>
            <a:ext cx="9180195" cy="6892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10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" y="-635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8" name="Picture 7" descr="i-vangeli-11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70" y="-47625"/>
            <a:ext cx="9292590" cy="6976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6" name="Picture 5" descr="i-vangeli-12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305" y="0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6" name="Picture 5" descr="i-vangeli-13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90" y="0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6" name="Picture 5" descr="i-vangeli-14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35" y="-1270"/>
            <a:ext cx="919734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15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70" y="0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16-638"/>
          <p:cNvPicPr>
            <a:picLocks noChangeAspect="1"/>
          </p:cNvPicPr>
          <p:nvPr/>
        </p:nvPicPr>
        <p:blipFill>
          <a:blip r:embed="rId4"/>
          <a:srcRect t="17473" r="69702"/>
          <a:stretch>
            <a:fillRect/>
          </a:stretch>
        </p:blipFill>
        <p:spPr>
          <a:xfrm>
            <a:off x="2687320" y="652145"/>
            <a:ext cx="1873250" cy="3832225"/>
          </a:xfrm>
          <a:prstGeom prst="rect">
            <a:avLst/>
          </a:prstGeom>
        </p:spPr>
      </p:pic>
      <p:pic>
        <p:nvPicPr>
          <p:cNvPr id="8" name="Picture 7" descr="i-vangeli-17-638"/>
          <p:cNvPicPr>
            <a:picLocks noChangeAspect="1"/>
          </p:cNvPicPr>
          <p:nvPr/>
        </p:nvPicPr>
        <p:blipFill>
          <a:blip r:embed="rId5"/>
          <a:srcRect t="16406" r="71565"/>
          <a:stretch>
            <a:fillRect/>
          </a:stretch>
        </p:blipFill>
        <p:spPr>
          <a:xfrm>
            <a:off x="7938770" y="552450"/>
            <a:ext cx="1817370" cy="4011295"/>
          </a:xfrm>
          <a:prstGeom prst="rect">
            <a:avLst/>
          </a:prstGeom>
        </p:spPr>
      </p:pic>
      <p:pic>
        <p:nvPicPr>
          <p:cNvPr id="9" name="Picture 8" descr="i-vangeli-16-638"/>
          <p:cNvPicPr>
            <a:picLocks noChangeAspect="1"/>
          </p:cNvPicPr>
          <p:nvPr/>
        </p:nvPicPr>
        <p:blipFill>
          <a:blip r:embed="rId4"/>
          <a:srcRect l="318" t="-3" r="69384" b="88462"/>
          <a:stretch>
            <a:fillRect/>
          </a:stretch>
        </p:blipFill>
        <p:spPr>
          <a:xfrm>
            <a:off x="2936875" y="4709795"/>
            <a:ext cx="1873250" cy="535940"/>
          </a:xfrm>
          <a:prstGeom prst="rect">
            <a:avLst/>
          </a:prstGeom>
        </p:spPr>
      </p:pic>
      <p:pic>
        <p:nvPicPr>
          <p:cNvPr id="11" name="Picture 10" descr="i-vangeli-16-638"/>
          <p:cNvPicPr>
            <a:picLocks noChangeAspect="1"/>
          </p:cNvPicPr>
          <p:nvPr/>
        </p:nvPicPr>
        <p:blipFill>
          <a:blip r:embed="rId4"/>
          <a:srcRect l="28531" t="6547" r="4587" b="78849"/>
          <a:stretch>
            <a:fillRect/>
          </a:stretch>
        </p:blipFill>
        <p:spPr>
          <a:xfrm>
            <a:off x="1694180" y="5245735"/>
            <a:ext cx="4135120" cy="678180"/>
          </a:xfrm>
          <a:prstGeom prst="rect">
            <a:avLst/>
          </a:prstGeom>
        </p:spPr>
      </p:pic>
      <p:pic>
        <p:nvPicPr>
          <p:cNvPr id="12" name="Picture 11" descr="i-vangeli-17-638"/>
          <p:cNvPicPr>
            <a:picLocks noChangeAspect="1"/>
          </p:cNvPicPr>
          <p:nvPr/>
        </p:nvPicPr>
        <p:blipFill>
          <a:blip r:embed="rId5"/>
          <a:srcRect l="-477" t="-294" r="72042" b="90052"/>
          <a:stretch>
            <a:fillRect/>
          </a:stretch>
        </p:blipFill>
        <p:spPr>
          <a:xfrm>
            <a:off x="8106410" y="4605655"/>
            <a:ext cx="1817370" cy="491490"/>
          </a:xfrm>
          <a:prstGeom prst="rect">
            <a:avLst/>
          </a:prstGeom>
        </p:spPr>
      </p:pic>
      <p:pic>
        <p:nvPicPr>
          <p:cNvPr id="13" name="Picture 12" descr="i-vangeli-17-638"/>
          <p:cNvPicPr>
            <a:picLocks noChangeAspect="1"/>
          </p:cNvPicPr>
          <p:nvPr/>
        </p:nvPicPr>
        <p:blipFill>
          <a:blip r:embed="rId5"/>
          <a:srcRect l="25862" t="3292" r="4134" b="80326"/>
          <a:stretch>
            <a:fillRect/>
          </a:stretch>
        </p:blipFill>
        <p:spPr>
          <a:xfrm>
            <a:off x="6777990" y="5116195"/>
            <a:ext cx="4474210" cy="7861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6" name="Picture 5" descr="i-vangeli-18-638"/>
          <p:cNvPicPr>
            <a:picLocks noChangeAspect="1"/>
          </p:cNvPicPr>
          <p:nvPr/>
        </p:nvPicPr>
        <p:blipFill>
          <a:blip r:embed="rId4"/>
          <a:srcRect t="18322" r="73078"/>
          <a:stretch>
            <a:fillRect/>
          </a:stretch>
        </p:blipFill>
        <p:spPr>
          <a:xfrm>
            <a:off x="2461260" y="217805"/>
            <a:ext cx="1707515" cy="3889375"/>
          </a:xfrm>
          <a:prstGeom prst="rect">
            <a:avLst/>
          </a:prstGeom>
        </p:spPr>
      </p:pic>
      <p:pic>
        <p:nvPicPr>
          <p:cNvPr id="10" name="Picture 9" descr="i-vangeli-19-638"/>
          <p:cNvPicPr>
            <a:picLocks noChangeAspect="1"/>
          </p:cNvPicPr>
          <p:nvPr/>
        </p:nvPicPr>
        <p:blipFill>
          <a:blip r:embed="rId5"/>
          <a:srcRect t="18536" r="71966"/>
          <a:stretch>
            <a:fillRect/>
          </a:stretch>
        </p:blipFill>
        <p:spPr>
          <a:xfrm>
            <a:off x="8223250" y="182880"/>
            <a:ext cx="1858010" cy="4053840"/>
          </a:xfrm>
          <a:prstGeom prst="rect">
            <a:avLst/>
          </a:prstGeom>
        </p:spPr>
      </p:pic>
      <p:pic>
        <p:nvPicPr>
          <p:cNvPr id="14" name="Picture 13" descr="i-vangeli-18-638"/>
          <p:cNvPicPr>
            <a:picLocks noChangeAspect="1"/>
          </p:cNvPicPr>
          <p:nvPr/>
        </p:nvPicPr>
        <p:blipFill>
          <a:blip r:embed="rId4"/>
          <a:srcRect l="-1121" t="2987" r="82459" b="89852"/>
          <a:stretch>
            <a:fillRect/>
          </a:stretch>
        </p:blipFill>
        <p:spPr>
          <a:xfrm>
            <a:off x="2649220" y="4271645"/>
            <a:ext cx="1183640" cy="340995"/>
          </a:xfrm>
          <a:prstGeom prst="rect">
            <a:avLst/>
          </a:prstGeom>
        </p:spPr>
      </p:pic>
      <p:pic>
        <p:nvPicPr>
          <p:cNvPr id="15" name="Picture 14" descr="i-vangeli-18-638"/>
          <p:cNvPicPr>
            <a:picLocks noChangeAspect="1"/>
          </p:cNvPicPr>
          <p:nvPr/>
        </p:nvPicPr>
        <p:blipFill>
          <a:blip r:embed="rId4"/>
          <a:srcRect l="24840" t="1627" r="3135" b="75583"/>
          <a:stretch>
            <a:fillRect/>
          </a:stretch>
        </p:blipFill>
        <p:spPr>
          <a:xfrm>
            <a:off x="1176020" y="4678680"/>
            <a:ext cx="4568190" cy="1085215"/>
          </a:xfrm>
          <a:prstGeom prst="rect">
            <a:avLst/>
          </a:prstGeom>
        </p:spPr>
      </p:pic>
      <p:pic>
        <p:nvPicPr>
          <p:cNvPr id="16" name="Picture 15" descr="i-vangeli-19-638"/>
          <p:cNvPicPr>
            <a:picLocks noChangeAspect="1"/>
          </p:cNvPicPr>
          <p:nvPr/>
        </p:nvPicPr>
        <p:blipFill>
          <a:blip r:embed="rId5"/>
          <a:srcRect l="1533" t="2840" r="70433" b="90307"/>
          <a:stretch>
            <a:fillRect/>
          </a:stretch>
        </p:blipFill>
        <p:spPr>
          <a:xfrm>
            <a:off x="8363585" y="4319270"/>
            <a:ext cx="1858010" cy="340995"/>
          </a:xfrm>
          <a:prstGeom prst="rect">
            <a:avLst/>
          </a:prstGeom>
        </p:spPr>
      </p:pic>
      <p:pic>
        <p:nvPicPr>
          <p:cNvPr id="17" name="Picture 16" descr="i-vangeli-19-638"/>
          <p:cNvPicPr>
            <a:picLocks noChangeAspect="1"/>
          </p:cNvPicPr>
          <p:nvPr/>
        </p:nvPicPr>
        <p:blipFill>
          <a:blip r:embed="rId5"/>
          <a:srcRect l="25715" t="14861" r="2992" b="48870"/>
          <a:stretch>
            <a:fillRect/>
          </a:stretch>
        </p:blipFill>
        <p:spPr>
          <a:xfrm>
            <a:off x="7111365" y="4831715"/>
            <a:ext cx="4725035" cy="18046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4853305" y="1404620"/>
            <a:ext cx="2486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sz="4000" b="1">
                <a:solidFill>
                  <a:srgbClr val="C00000"/>
                </a:solidFill>
                <a:latin typeface="Berlin Sans FB Demi" panose="020E0802020502020306" charset="0"/>
                <a:ea typeface="Microsoft YaHei UI" panose="020B0503020204020204" charset="-122"/>
                <a:cs typeface="Berlin Sans FB Demi" panose="020E0802020502020306" charset="0"/>
              </a:rPr>
              <a:t>ATTIVITA'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98170" y="2297430"/>
            <a:ext cx="108724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3200" b="1" i="1"/>
              <a:t>“ Quattro autori per Gesù”</a:t>
            </a:r>
          </a:p>
          <a:p>
            <a:pPr algn="ctr"/>
            <a:endParaRPr lang="it-IT" altLang="en-US" sz="3200"/>
          </a:p>
          <a:p>
            <a:pPr algn="ctr"/>
            <a:r>
              <a:rPr lang="it-IT" altLang="en-US" sz="3200"/>
              <a:t>Ogni evangelista offre un “ ritratto “ personale di Gesù.</a:t>
            </a:r>
          </a:p>
          <a:p>
            <a:pPr algn="ctr"/>
            <a:r>
              <a:rPr lang="it-IT" altLang="en-US" sz="3200"/>
              <a:t> Completa il lavoro a pagina 18 del libro di testo. </a:t>
            </a:r>
          </a:p>
          <a:p>
            <a:pPr algn="ctr"/>
            <a:r>
              <a:rPr lang="it-IT" altLang="en-US" sz="3200"/>
              <a:t>Spiega e illustra i simboli degli Evangelisti.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2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365" y="43180"/>
            <a:ext cx="9139555" cy="686244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3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035" y="-24130"/>
            <a:ext cx="9197340" cy="69056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4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90" y="0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5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720" y="-635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6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990" y="-47625"/>
            <a:ext cx="9196705" cy="6904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7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75" y="-635"/>
            <a:ext cx="913511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8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185" y="13970"/>
            <a:ext cx="9116060" cy="6844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90" y="-635"/>
            <a:ext cx="9135110" cy="6858635"/>
          </a:xfrm>
          <a:prstGeom prst="rect">
            <a:avLst/>
          </a:prstGeom>
        </p:spPr>
      </p:pic>
      <p:pic>
        <p:nvPicPr>
          <p:cNvPr id="5" name="Picture 4" descr="i-vangeli-22-6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110" cy="6858635"/>
          </a:xfrm>
          <a:prstGeom prst="rect">
            <a:avLst/>
          </a:prstGeom>
        </p:spPr>
      </p:pic>
      <p:pic>
        <p:nvPicPr>
          <p:cNvPr id="7" name="Picture 6" descr="i-vangeli-9-6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0" y="-635"/>
            <a:ext cx="9135745" cy="68592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</Words>
  <Application>Microsoft Office PowerPoint</Application>
  <PresentationFormat>Widescreen</PresentationFormat>
  <Paragraphs>6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Microsoft YaHei UI</vt:lpstr>
      <vt:lpstr>Arial</vt:lpstr>
      <vt:lpstr>Berlin Sans FB Demi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Ospite</dc:creator>
  <cp:lastModifiedBy>Ospite</cp:lastModifiedBy>
  <cp:revision>3</cp:revision>
  <dcterms:created xsi:type="dcterms:W3CDTF">2021-01-18T20:46:00Z</dcterms:created>
  <dcterms:modified xsi:type="dcterms:W3CDTF">2021-01-19T10:59:39Z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