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BIBBIALA BIBBIATermine di origine greca che significa: i libriin greco: η βιβλος ( il libro)diminutivo το βιβλιον (i l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41" y="-7282"/>
            <a:ext cx="9190641" cy="6900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Veronica\Pictures\vlcsnap-error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3580656" y="256490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eronica\Pictures\vlcsnap-error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Veronica\Pictures\vlcsnap-error6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700336" y="3645024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Veronica\Pictures\vlcsnap-error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RISPONDI SUL QUADERNO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ALLE SEGUENTI DOMANDE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9"/>
            <a:ext cx="8229600" cy="38164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tx2"/>
                </a:solidFill>
              </a:rPr>
              <a:t>Cosa significa la parola Bibbia?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tx2"/>
                </a:solidFill>
              </a:rPr>
              <a:t>Da quanti libri è composta?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tx2"/>
                </a:solidFill>
              </a:rPr>
              <a:t>In quante parti si divide?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tx2"/>
                </a:solidFill>
              </a:rPr>
              <a:t>Come si chiamano?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tx2"/>
                </a:solidFill>
              </a:rPr>
              <a:t>Da chi è stata scritta?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tx2"/>
                </a:solidFill>
              </a:rPr>
              <a:t>Cosa significa che la Bibbia è Parola di Dio?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onica\Pictures\vlcsnap-error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772344" y="2204864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ronica\Pictures\vlcsnap-error5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eronica\Pictures\vlcsnap-error5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Veronica\Pictures\vlcsnap-error8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123728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472514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717032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23728" y="36450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d.</a:t>
            </a:r>
            <a:endParaRPr lang="it-IT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Veronica\Pictures\vlcsnap-error4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844352" y="692696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Veronica\Pictures\vlcsnap-error7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Veronica\Pictures\vlcsnap-error4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24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Veronica\Pictures\vlcsnap-error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43</Words>
  <Application>Microsoft Office PowerPoint</Application>
  <PresentationFormat>Presentazione su schermo (4:3)</PresentationFormat>
  <Paragraphs>8</Paragraphs>
  <Slides>14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RISPONDI SUL QUADERNO  ALLE SEGUENTI DOMANDE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Veronica</dc:creator>
  <cp:lastModifiedBy>Veronica</cp:lastModifiedBy>
  <cp:revision>15</cp:revision>
  <dcterms:created xsi:type="dcterms:W3CDTF">2021-01-10T19:46:59Z</dcterms:created>
  <dcterms:modified xsi:type="dcterms:W3CDTF">2021-01-14T11:01:38Z</dcterms:modified>
</cp:coreProperties>
</file>