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0"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02" d="100"/>
          <a:sy n="102" d="100"/>
        </p:scale>
        <p:origin x="126" y="6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4288E7-9B7F-42D3-8533-B37AE80152D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A7D64FA-3D89-4AC4-9CE0-F5CAB30F88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F3CFF19-83FD-4474-B454-55B1050FF20A}"/>
              </a:ext>
            </a:extLst>
          </p:cNvPr>
          <p:cNvSpPr>
            <a:spLocks noGrp="1"/>
          </p:cNvSpPr>
          <p:nvPr>
            <p:ph type="dt" sz="half" idx="10"/>
          </p:nvPr>
        </p:nvSpPr>
        <p:spPr/>
        <p:txBody>
          <a:bodyPr/>
          <a:lstStyle/>
          <a:p>
            <a:fld id="{B320BE99-F700-4987-8A97-F68A35E6018D}" type="datetimeFigureOut">
              <a:rPr lang="it-IT" smtClean="0"/>
              <a:t>15/01/2021</a:t>
            </a:fld>
            <a:endParaRPr lang="it-IT"/>
          </a:p>
        </p:txBody>
      </p:sp>
      <p:sp>
        <p:nvSpPr>
          <p:cNvPr id="5" name="Segnaposto piè di pagina 4">
            <a:extLst>
              <a:ext uri="{FF2B5EF4-FFF2-40B4-BE49-F238E27FC236}">
                <a16:creationId xmlns:a16="http://schemas.microsoft.com/office/drawing/2014/main" id="{BBF7837A-1264-4FFA-A23B-32CF9AB7D9A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0465E0C-A3D2-4CF6-A615-7C1AA44390B4}"/>
              </a:ext>
            </a:extLst>
          </p:cNvPr>
          <p:cNvSpPr>
            <a:spLocks noGrp="1"/>
          </p:cNvSpPr>
          <p:nvPr>
            <p:ph type="sldNum" sz="quarter" idx="12"/>
          </p:nvPr>
        </p:nvSpPr>
        <p:spPr/>
        <p:txBody>
          <a:bodyPr/>
          <a:lstStyle/>
          <a:p>
            <a:fld id="{FE1F8C30-B3F1-47C6-8D3F-E64506F54947}" type="slidenum">
              <a:rPr lang="it-IT" smtClean="0"/>
              <a:t>‹N›</a:t>
            </a:fld>
            <a:endParaRPr lang="it-IT"/>
          </a:p>
        </p:txBody>
      </p:sp>
    </p:spTree>
    <p:extLst>
      <p:ext uri="{BB962C8B-B14F-4D97-AF65-F5344CB8AC3E}">
        <p14:creationId xmlns:p14="http://schemas.microsoft.com/office/powerpoint/2010/main" val="2583057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ACB462-0F9A-4C13-810C-C0B3A871653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66D91B0-3FFC-48E2-8C31-AAAC41D2690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394D0DD-1F39-4D61-87C2-91DDA28C8200}"/>
              </a:ext>
            </a:extLst>
          </p:cNvPr>
          <p:cNvSpPr>
            <a:spLocks noGrp="1"/>
          </p:cNvSpPr>
          <p:nvPr>
            <p:ph type="dt" sz="half" idx="10"/>
          </p:nvPr>
        </p:nvSpPr>
        <p:spPr/>
        <p:txBody>
          <a:bodyPr/>
          <a:lstStyle/>
          <a:p>
            <a:fld id="{B320BE99-F700-4987-8A97-F68A35E6018D}" type="datetimeFigureOut">
              <a:rPr lang="it-IT" smtClean="0"/>
              <a:t>15/01/2021</a:t>
            </a:fld>
            <a:endParaRPr lang="it-IT"/>
          </a:p>
        </p:txBody>
      </p:sp>
      <p:sp>
        <p:nvSpPr>
          <p:cNvPr id="5" name="Segnaposto piè di pagina 4">
            <a:extLst>
              <a:ext uri="{FF2B5EF4-FFF2-40B4-BE49-F238E27FC236}">
                <a16:creationId xmlns:a16="http://schemas.microsoft.com/office/drawing/2014/main" id="{48986AE0-B053-4A2D-893F-F4283BF747B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9605022-08F0-482F-9B4D-A9405815D049}"/>
              </a:ext>
            </a:extLst>
          </p:cNvPr>
          <p:cNvSpPr>
            <a:spLocks noGrp="1"/>
          </p:cNvSpPr>
          <p:nvPr>
            <p:ph type="sldNum" sz="quarter" idx="12"/>
          </p:nvPr>
        </p:nvSpPr>
        <p:spPr/>
        <p:txBody>
          <a:bodyPr/>
          <a:lstStyle/>
          <a:p>
            <a:fld id="{FE1F8C30-B3F1-47C6-8D3F-E64506F54947}" type="slidenum">
              <a:rPr lang="it-IT" smtClean="0"/>
              <a:t>‹N›</a:t>
            </a:fld>
            <a:endParaRPr lang="it-IT"/>
          </a:p>
        </p:txBody>
      </p:sp>
    </p:spTree>
    <p:extLst>
      <p:ext uri="{BB962C8B-B14F-4D97-AF65-F5344CB8AC3E}">
        <p14:creationId xmlns:p14="http://schemas.microsoft.com/office/powerpoint/2010/main" val="185107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247449C-6B81-47FB-8D91-51CB9B01A1B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B8C18BB-7D52-466E-ACFF-7AD3A0F9781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61B2FBA-BA0E-48A0-BFDA-11B10FA7306B}"/>
              </a:ext>
            </a:extLst>
          </p:cNvPr>
          <p:cNvSpPr>
            <a:spLocks noGrp="1"/>
          </p:cNvSpPr>
          <p:nvPr>
            <p:ph type="dt" sz="half" idx="10"/>
          </p:nvPr>
        </p:nvSpPr>
        <p:spPr/>
        <p:txBody>
          <a:bodyPr/>
          <a:lstStyle/>
          <a:p>
            <a:fld id="{B320BE99-F700-4987-8A97-F68A35E6018D}" type="datetimeFigureOut">
              <a:rPr lang="it-IT" smtClean="0"/>
              <a:t>15/01/2021</a:t>
            </a:fld>
            <a:endParaRPr lang="it-IT"/>
          </a:p>
        </p:txBody>
      </p:sp>
      <p:sp>
        <p:nvSpPr>
          <p:cNvPr id="5" name="Segnaposto piè di pagina 4">
            <a:extLst>
              <a:ext uri="{FF2B5EF4-FFF2-40B4-BE49-F238E27FC236}">
                <a16:creationId xmlns:a16="http://schemas.microsoft.com/office/drawing/2014/main" id="{D2645DF2-ED5B-4001-A7D7-E3C0F10CE6A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7776670-3FBD-4BB4-A13A-ADEA0C31D2B4}"/>
              </a:ext>
            </a:extLst>
          </p:cNvPr>
          <p:cNvSpPr>
            <a:spLocks noGrp="1"/>
          </p:cNvSpPr>
          <p:nvPr>
            <p:ph type="sldNum" sz="quarter" idx="12"/>
          </p:nvPr>
        </p:nvSpPr>
        <p:spPr/>
        <p:txBody>
          <a:bodyPr/>
          <a:lstStyle/>
          <a:p>
            <a:fld id="{FE1F8C30-B3F1-47C6-8D3F-E64506F54947}" type="slidenum">
              <a:rPr lang="it-IT" smtClean="0"/>
              <a:t>‹N›</a:t>
            </a:fld>
            <a:endParaRPr lang="it-IT"/>
          </a:p>
        </p:txBody>
      </p:sp>
    </p:spTree>
    <p:extLst>
      <p:ext uri="{BB962C8B-B14F-4D97-AF65-F5344CB8AC3E}">
        <p14:creationId xmlns:p14="http://schemas.microsoft.com/office/powerpoint/2010/main" val="3440499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56A153-18D0-4AEF-B723-9BCE2535C75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EFEE0B3-21CC-4587-A099-1AE57A163F6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63349FA-0D5C-41F0-84E5-FC527EF23425}"/>
              </a:ext>
            </a:extLst>
          </p:cNvPr>
          <p:cNvSpPr>
            <a:spLocks noGrp="1"/>
          </p:cNvSpPr>
          <p:nvPr>
            <p:ph type="dt" sz="half" idx="10"/>
          </p:nvPr>
        </p:nvSpPr>
        <p:spPr/>
        <p:txBody>
          <a:bodyPr/>
          <a:lstStyle/>
          <a:p>
            <a:fld id="{B320BE99-F700-4987-8A97-F68A35E6018D}" type="datetimeFigureOut">
              <a:rPr lang="it-IT" smtClean="0"/>
              <a:t>15/01/2021</a:t>
            </a:fld>
            <a:endParaRPr lang="it-IT"/>
          </a:p>
        </p:txBody>
      </p:sp>
      <p:sp>
        <p:nvSpPr>
          <p:cNvPr id="5" name="Segnaposto piè di pagina 4">
            <a:extLst>
              <a:ext uri="{FF2B5EF4-FFF2-40B4-BE49-F238E27FC236}">
                <a16:creationId xmlns:a16="http://schemas.microsoft.com/office/drawing/2014/main" id="{47C8DAF6-7A59-4B53-9341-0EE70D8703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03FF840-E2AD-4A18-A3EA-F0AF711C3055}"/>
              </a:ext>
            </a:extLst>
          </p:cNvPr>
          <p:cNvSpPr>
            <a:spLocks noGrp="1"/>
          </p:cNvSpPr>
          <p:nvPr>
            <p:ph type="sldNum" sz="quarter" idx="12"/>
          </p:nvPr>
        </p:nvSpPr>
        <p:spPr/>
        <p:txBody>
          <a:bodyPr/>
          <a:lstStyle/>
          <a:p>
            <a:fld id="{FE1F8C30-B3F1-47C6-8D3F-E64506F54947}" type="slidenum">
              <a:rPr lang="it-IT" smtClean="0"/>
              <a:t>‹N›</a:t>
            </a:fld>
            <a:endParaRPr lang="it-IT"/>
          </a:p>
        </p:txBody>
      </p:sp>
    </p:spTree>
    <p:extLst>
      <p:ext uri="{BB962C8B-B14F-4D97-AF65-F5344CB8AC3E}">
        <p14:creationId xmlns:p14="http://schemas.microsoft.com/office/powerpoint/2010/main" val="3439169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752459-05E6-4CF0-BD6C-05752A953AD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6A9A422-3D4D-45A9-802A-5AFAF9E4FB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59DFD803-C365-45AE-B538-601D2EC50F3D}"/>
              </a:ext>
            </a:extLst>
          </p:cNvPr>
          <p:cNvSpPr>
            <a:spLocks noGrp="1"/>
          </p:cNvSpPr>
          <p:nvPr>
            <p:ph type="dt" sz="half" idx="10"/>
          </p:nvPr>
        </p:nvSpPr>
        <p:spPr/>
        <p:txBody>
          <a:bodyPr/>
          <a:lstStyle/>
          <a:p>
            <a:fld id="{B320BE99-F700-4987-8A97-F68A35E6018D}" type="datetimeFigureOut">
              <a:rPr lang="it-IT" smtClean="0"/>
              <a:t>15/01/2021</a:t>
            </a:fld>
            <a:endParaRPr lang="it-IT"/>
          </a:p>
        </p:txBody>
      </p:sp>
      <p:sp>
        <p:nvSpPr>
          <p:cNvPr id="5" name="Segnaposto piè di pagina 4">
            <a:extLst>
              <a:ext uri="{FF2B5EF4-FFF2-40B4-BE49-F238E27FC236}">
                <a16:creationId xmlns:a16="http://schemas.microsoft.com/office/drawing/2014/main" id="{60515222-9642-4F80-A4C0-D1D1980BEA8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487C67D-F9A2-42BB-B075-28D6D387EAD9}"/>
              </a:ext>
            </a:extLst>
          </p:cNvPr>
          <p:cNvSpPr>
            <a:spLocks noGrp="1"/>
          </p:cNvSpPr>
          <p:nvPr>
            <p:ph type="sldNum" sz="quarter" idx="12"/>
          </p:nvPr>
        </p:nvSpPr>
        <p:spPr/>
        <p:txBody>
          <a:bodyPr/>
          <a:lstStyle/>
          <a:p>
            <a:fld id="{FE1F8C30-B3F1-47C6-8D3F-E64506F54947}" type="slidenum">
              <a:rPr lang="it-IT" smtClean="0"/>
              <a:t>‹N›</a:t>
            </a:fld>
            <a:endParaRPr lang="it-IT"/>
          </a:p>
        </p:txBody>
      </p:sp>
    </p:spTree>
    <p:extLst>
      <p:ext uri="{BB962C8B-B14F-4D97-AF65-F5344CB8AC3E}">
        <p14:creationId xmlns:p14="http://schemas.microsoft.com/office/powerpoint/2010/main" val="143698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A1E0ED-6E51-4686-9197-87C52824BEF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A815FFE-8FEC-4A50-81F4-2B92B16F0AA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7821286-4C6A-4900-8D8E-2E415902C54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3DDE902-9439-43AA-ACCC-7A78F39DBA15}"/>
              </a:ext>
            </a:extLst>
          </p:cNvPr>
          <p:cNvSpPr>
            <a:spLocks noGrp="1"/>
          </p:cNvSpPr>
          <p:nvPr>
            <p:ph type="dt" sz="half" idx="10"/>
          </p:nvPr>
        </p:nvSpPr>
        <p:spPr/>
        <p:txBody>
          <a:bodyPr/>
          <a:lstStyle/>
          <a:p>
            <a:fld id="{B320BE99-F700-4987-8A97-F68A35E6018D}" type="datetimeFigureOut">
              <a:rPr lang="it-IT" smtClean="0"/>
              <a:t>15/01/2021</a:t>
            </a:fld>
            <a:endParaRPr lang="it-IT"/>
          </a:p>
        </p:txBody>
      </p:sp>
      <p:sp>
        <p:nvSpPr>
          <p:cNvPr id="6" name="Segnaposto piè di pagina 5">
            <a:extLst>
              <a:ext uri="{FF2B5EF4-FFF2-40B4-BE49-F238E27FC236}">
                <a16:creationId xmlns:a16="http://schemas.microsoft.com/office/drawing/2014/main" id="{25F82952-C41F-4632-B520-B83859BB4FC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05C9ACF-ADA1-4B3B-A96F-8C080F1FE7B8}"/>
              </a:ext>
            </a:extLst>
          </p:cNvPr>
          <p:cNvSpPr>
            <a:spLocks noGrp="1"/>
          </p:cNvSpPr>
          <p:nvPr>
            <p:ph type="sldNum" sz="quarter" idx="12"/>
          </p:nvPr>
        </p:nvSpPr>
        <p:spPr/>
        <p:txBody>
          <a:bodyPr/>
          <a:lstStyle/>
          <a:p>
            <a:fld id="{FE1F8C30-B3F1-47C6-8D3F-E64506F54947}" type="slidenum">
              <a:rPr lang="it-IT" smtClean="0"/>
              <a:t>‹N›</a:t>
            </a:fld>
            <a:endParaRPr lang="it-IT"/>
          </a:p>
        </p:txBody>
      </p:sp>
    </p:spTree>
    <p:extLst>
      <p:ext uri="{BB962C8B-B14F-4D97-AF65-F5344CB8AC3E}">
        <p14:creationId xmlns:p14="http://schemas.microsoft.com/office/powerpoint/2010/main" val="32614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9358BD-AD77-46D7-99F5-84698B0F2C7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A3516B0-A035-4DA0-BDA1-097F4BC9C3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B0DBDC4-37D1-4005-9FDD-A2A79DB9E59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6EFCA47-E28D-41F2-B4F4-96345EA275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4AEA774-6560-4AF2-8839-39485C0F877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6DDEA70-D6D9-4CCD-9286-026AF5A93972}"/>
              </a:ext>
            </a:extLst>
          </p:cNvPr>
          <p:cNvSpPr>
            <a:spLocks noGrp="1"/>
          </p:cNvSpPr>
          <p:nvPr>
            <p:ph type="dt" sz="half" idx="10"/>
          </p:nvPr>
        </p:nvSpPr>
        <p:spPr/>
        <p:txBody>
          <a:bodyPr/>
          <a:lstStyle/>
          <a:p>
            <a:fld id="{B320BE99-F700-4987-8A97-F68A35E6018D}" type="datetimeFigureOut">
              <a:rPr lang="it-IT" smtClean="0"/>
              <a:t>15/01/2021</a:t>
            </a:fld>
            <a:endParaRPr lang="it-IT"/>
          </a:p>
        </p:txBody>
      </p:sp>
      <p:sp>
        <p:nvSpPr>
          <p:cNvPr id="8" name="Segnaposto piè di pagina 7">
            <a:extLst>
              <a:ext uri="{FF2B5EF4-FFF2-40B4-BE49-F238E27FC236}">
                <a16:creationId xmlns:a16="http://schemas.microsoft.com/office/drawing/2014/main" id="{639E450E-3949-4C3C-A2EE-05325611E8D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15FAE89-69FA-405E-9881-A9C9E6829165}"/>
              </a:ext>
            </a:extLst>
          </p:cNvPr>
          <p:cNvSpPr>
            <a:spLocks noGrp="1"/>
          </p:cNvSpPr>
          <p:nvPr>
            <p:ph type="sldNum" sz="quarter" idx="12"/>
          </p:nvPr>
        </p:nvSpPr>
        <p:spPr/>
        <p:txBody>
          <a:bodyPr/>
          <a:lstStyle/>
          <a:p>
            <a:fld id="{FE1F8C30-B3F1-47C6-8D3F-E64506F54947}" type="slidenum">
              <a:rPr lang="it-IT" smtClean="0"/>
              <a:t>‹N›</a:t>
            </a:fld>
            <a:endParaRPr lang="it-IT"/>
          </a:p>
        </p:txBody>
      </p:sp>
    </p:spTree>
    <p:extLst>
      <p:ext uri="{BB962C8B-B14F-4D97-AF65-F5344CB8AC3E}">
        <p14:creationId xmlns:p14="http://schemas.microsoft.com/office/powerpoint/2010/main" val="1245374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95ED9E-90B8-4593-B1A3-474E8D4E2C9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F49C8D5-D633-4CB6-BF0B-CCE121B78993}"/>
              </a:ext>
            </a:extLst>
          </p:cNvPr>
          <p:cNvSpPr>
            <a:spLocks noGrp="1"/>
          </p:cNvSpPr>
          <p:nvPr>
            <p:ph type="dt" sz="half" idx="10"/>
          </p:nvPr>
        </p:nvSpPr>
        <p:spPr/>
        <p:txBody>
          <a:bodyPr/>
          <a:lstStyle/>
          <a:p>
            <a:fld id="{B320BE99-F700-4987-8A97-F68A35E6018D}" type="datetimeFigureOut">
              <a:rPr lang="it-IT" smtClean="0"/>
              <a:t>15/01/2021</a:t>
            </a:fld>
            <a:endParaRPr lang="it-IT"/>
          </a:p>
        </p:txBody>
      </p:sp>
      <p:sp>
        <p:nvSpPr>
          <p:cNvPr id="4" name="Segnaposto piè di pagina 3">
            <a:extLst>
              <a:ext uri="{FF2B5EF4-FFF2-40B4-BE49-F238E27FC236}">
                <a16:creationId xmlns:a16="http://schemas.microsoft.com/office/drawing/2014/main" id="{0CEFADD9-AB3D-42C3-8EA1-E251C400B61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4299EC2-3C74-4C4B-B372-0018E4976638}"/>
              </a:ext>
            </a:extLst>
          </p:cNvPr>
          <p:cNvSpPr>
            <a:spLocks noGrp="1"/>
          </p:cNvSpPr>
          <p:nvPr>
            <p:ph type="sldNum" sz="quarter" idx="12"/>
          </p:nvPr>
        </p:nvSpPr>
        <p:spPr/>
        <p:txBody>
          <a:bodyPr/>
          <a:lstStyle/>
          <a:p>
            <a:fld id="{FE1F8C30-B3F1-47C6-8D3F-E64506F54947}" type="slidenum">
              <a:rPr lang="it-IT" smtClean="0"/>
              <a:t>‹N›</a:t>
            </a:fld>
            <a:endParaRPr lang="it-IT"/>
          </a:p>
        </p:txBody>
      </p:sp>
    </p:spTree>
    <p:extLst>
      <p:ext uri="{BB962C8B-B14F-4D97-AF65-F5344CB8AC3E}">
        <p14:creationId xmlns:p14="http://schemas.microsoft.com/office/powerpoint/2010/main" val="2210815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2659D2D-73C6-41CD-9DEA-69341BF8D651}"/>
              </a:ext>
            </a:extLst>
          </p:cNvPr>
          <p:cNvSpPr>
            <a:spLocks noGrp="1"/>
          </p:cNvSpPr>
          <p:nvPr>
            <p:ph type="dt" sz="half" idx="10"/>
          </p:nvPr>
        </p:nvSpPr>
        <p:spPr/>
        <p:txBody>
          <a:bodyPr/>
          <a:lstStyle/>
          <a:p>
            <a:fld id="{B320BE99-F700-4987-8A97-F68A35E6018D}" type="datetimeFigureOut">
              <a:rPr lang="it-IT" smtClean="0"/>
              <a:t>15/01/2021</a:t>
            </a:fld>
            <a:endParaRPr lang="it-IT"/>
          </a:p>
        </p:txBody>
      </p:sp>
      <p:sp>
        <p:nvSpPr>
          <p:cNvPr id="3" name="Segnaposto piè di pagina 2">
            <a:extLst>
              <a:ext uri="{FF2B5EF4-FFF2-40B4-BE49-F238E27FC236}">
                <a16:creationId xmlns:a16="http://schemas.microsoft.com/office/drawing/2014/main" id="{2E9373FC-42F9-45C4-BB25-3084B07D3D0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BEBC2E1-C4F3-4CE5-969D-3181841C1AF1}"/>
              </a:ext>
            </a:extLst>
          </p:cNvPr>
          <p:cNvSpPr>
            <a:spLocks noGrp="1"/>
          </p:cNvSpPr>
          <p:nvPr>
            <p:ph type="sldNum" sz="quarter" idx="12"/>
          </p:nvPr>
        </p:nvSpPr>
        <p:spPr/>
        <p:txBody>
          <a:bodyPr/>
          <a:lstStyle/>
          <a:p>
            <a:fld id="{FE1F8C30-B3F1-47C6-8D3F-E64506F54947}" type="slidenum">
              <a:rPr lang="it-IT" smtClean="0"/>
              <a:t>‹N›</a:t>
            </a:fld>
            <a:endParaRPr lang="it-IT"/>
          </a:p>
        </p:txBody>
      </p:sp>
    </p:spTree>
    <p:extLst>
      <p:ext uri="{BB962C8B-B14F-4D97-AF65-F5344CB8AC3E}">
        <p14:creationId xmlns:p14="http://schemas.microsoft.com/office/powerpoint/2010/main" val="1694008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03F5BE-9FD6-48E1-BCA4-8E0997B6AE7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7066B83-56F8-4C22-A498-1C87B307D1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6B910A3-43E5-4AB0-B143-EDE43044DA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41B41AC-1358-48B3-8530-DDB9FC57698D}"/>
              </a:ext>
            </a:extLst>
          </p:cNvPr>
          <p:cNvSpPr>
            <a:spLocks noGrp="1"/>
          </p:cNvSpPr>
          <p:nvPr>
            <p:ph type="dt" sz="half" idx="10"/>
          </p:nvPr>
        </p:nvSpPr>
        <p:spPr/>
        <p:txBody>
          <a:bodyPr/>
          <a:lstStyle/>
          <a:p>
            <a:fld id="{B320BE99-F700-4987-8A97-F68A35E6018D}" type="datetimeFigureOut">
              <a:rPr lang="it-IT" smtClean="0"/>
              <a:t>15/01/2021</a:t>
            </a:fld>
            <a:endParaRPr lang="it-IT"/>
          </a:p>
        </p:txBody>
      </p:sp>
      <p:sp>
        <p:nvSpPr>
          <p:cNvPr id="6" name="Segnaposto piè di pagina 5">
            <a:extLst>
              <a:ext uri="{FF2B5EF4-FFF2-40B4-BE49-F238E27FC236}">
                <a16:creationId xmlns:a16="http://schemas.microsoft.com/office/drawing/2014/main" id="{361C809D-66D6-4E29-8717-B124AD9EA79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A1E560A-45B1-40AF-84F1-1DE7FDF9211C}"/>
              </a:ext>
            </a:extLst>
          </p:cNvPr>
          <p:cNvSpPr>
            <a:spLocks noGrp="1"/>
          </p:cNvSpPr>
          <p:nvPr>
            <p:ph type="sldNum" sz="quarter" idx="12"/>
          </p:nvPr>
        </p:nvSpPr>
        <p:spPr/>
        <p:txBody>
          <a:bodyPr/>
          <a:lstStyle/>
          <a:p>
            <a:fld id="{FE1F8C30-B3F1-47C6-8D3F-E64506F54947}" type="slidenum">
              <a:rPr lang="it-IT" smtClean="0"/>
              <a:t>‹N›</a:t>
            </a:fld>
            <a:endParaRPr lang="it-IT"/>
          </a:p>
        </p:txBody>
      </p:sp>
    </p:spTree>
    <p:extLst>
      <p:ext uri="{BB962C8B-B14F-4D97-AF65-F5344CB8AC3E}">
        <p14:creationId xmlns:p14="http://schemas.microsoft.com/office/powerpoint/2010/main" val="3483277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9D7C20-A108-4047-8C63-07926F7B5A6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4FCBC71-6554-49D1-B9E5-F07EEF864E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8B5D2A2-EBCA-4711-B26E-7F0710D7A4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A7CCEFE-9033-4C01-B69F-A9C16007A9BE}"/>
              </a:ext>
            </a:extLst>
          </p:cNvPr>
          <p:cNvSpPr>
            <a:spLocks noGrp="1"/>
          </p:cNvSpPr>
          <p:nvPr>
            <p:ph type="dt" sz="half" idx="10"/>
          </p:nvPr>
        </p:nvSpPr>
        <p:spPr/>
        <p:txBody>
          <a:bodyPr/>
          <a:lstStyle/>
          <a:p>
            <a:fld id="{B320BE99-F700-4987-8A97-F68A35E6018D}" type="datetimeFigureOut">
              <a:rPr lang="it-IT" smtClean="0"/>
              <a:t>15/01/2021</a:t>
            </a:fld>
            <a:endParaRPr lang="it-IT"/>
          </a:p>
        </p:txBody>
      </p:sp>
      <p:sp>
        <p:nvSpPr>
          <p:cNvPr id="6" name="Segnaposto piè di pagina 5">
            <a:extLst>
              <a:ext uri="{FF2B5EF4-FFF2-40B4-BE49-F238E27FC236}">
                <a16:creationId xmlns:a16="http://schemas.microsoft.com/office/drawing/2014/main" id="{35ADD6D0-A46A-4901-B628-000ADAA12B4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5267123-E25E-400C-8C46-4A5FC932889E}"/>
              </a:ext>
            </a:extLst>
          </p:cNvPr>
          <p:cNvSpPr>
            <a:spLocks noGrp="1"/>
          </p:cNvSpPr>
          <p:nvPr>
            <p:ph type="sldNum" sz="quarter" idx="12"/>
          </p:nvPr>
        </p:nvSpPr>
        <p:spPr/>
        <p:txBody>
          <a:bodyPr/>
          <a:lstStyle/>
          <a:p>
            <a:fld id="{FE1F8C30-B3F1-47C6-8D3F-E64506F54947}" type="slidenum">
              <a:rPr lang="it-IT" smtClean="0"/>
              <a:t>‹N›</a:t>
            </a:fld>
            <a:endParaRPr lang="it-IT"/>
          </a:p>
        </p:txBody>
      </p:sp>
    </p:spTree>
    <p:extLst>
      <p:ext uri="{BB962C8B-B14F-4D97-AF65-F5344CB8AC3E}">
        <p14:creationId xmlns:p14="http://schemas.microsoft.com/office/powerpoint/2010/main" val="2511076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C56827E-37AE-4CEC-978B-D5FE06EA9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B0B367D-4134-4B7B-9BBE-E6085201B6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6AE30E8-D58A-4F92-9197-1BE14E9A52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0BE99-F700-4987-8A97-F68A35E6018D}" type="datetimeFigureOut">
              <a:rPr lang="it-IT" smtClean="0"/>
              <a:t>15/01/2021</a:t>
            </a:fld>
            <a:endParaRPr lang="it-IT"/>
          </a:p>
        </p:txBody>
      </p:sp>
      <p:sp>
        <p:nvSpPr>
          <p:cNvPr id="5" name="Segnaposto piè di pagina 4">
            <a:extLst>
              <a:ext uri="{FF2B5EF4-FFF2-40B4-BE49-F238E27FC236}">
                <a16:creationId xmlns:a16="http://schemas.microsoft.com/office/drawing/2014/main" id="{AD2782D4-07CF-430D-A4CB-F962E726DA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0EA88FF7-2FF0-4A88-A88A-B13FBE68AF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F8C30-B3F1-47C6-8D3F-E64506F54947}" type="slidenum">
              <a:rPr lang="it-IT" smtClean="0"/>
              <a:t>‹N›</a:t>
            </a:fld>
            <a:endParaRPr lang="it-IT"/>
          </a:p>
        </p:txBody>
      </p:sp>
    </p:spTree>
    <p:extLst>
      <p:ext uri="{BB962C8B-B14F-4D97-AF65-F5344CB8AC3E}">
        <p14:creationId xmlns:p14="http://schemas.microsoft.com/office/powerpoint/2010/main" val="52509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l6bAmPXiTiU?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4AC6C68-F125-48AD-A5B4-89AD5E797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4C0E5DA-5624-49BC-AC1E-30229AA5B9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05709" y="682754"/>
            <a:ext cx="5492493"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25E157ED-E992-43F3-9A84-96C30A5C4A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301542" y="3567390"/>
            <a:ext cx="2311806"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5FCA7DF8-D75F-4EA7-B160-A270A3378C5A}"/>
              </a:ext>
            </a:extLst>
          </p:cNvPr>
          <p:cNvSpPr>
            <a:spLocks noGrp="1"/>
          </p:cNvSpPr>
          <p:nvPr>
            <p:ph type="ctrTitle"/>
          </p:nvPr>
        </p:nvSpPr>
        <p:spPr>
          <a:xfrm>
            <a:off x="2060812" y="1533463"/>
            <a:ext cx="4101152" cy="3514294"/>
          </a:xfrm>
        </p:spPr>
        <p:txBody>
          <a:bodyPr anchor="ctr">
            <a:normAutofit/>
          </a:bodyPr>
          <a:lstStyle/>
          <a:p>
            <a:pPr algn="l"/>
            <a:r>
              <a:rPr lang="it-IT" sz="6200"/>
              <a:t>La parafrasi</a:t>
            </a:r>
            <a:br>
              <a:rPr lang="it-IT" sz="6200"/>
            </a:br>
            <a:r>
              <a:rPr lang="it-IT" sz="6200"/>
              <a:t>classe IV F – Plesso Siciliano</a:t>
            </a:r>
          </a:p>
        </p:txBody>
      </p:sp>
      <p:sp>
        <p:nvSpPr>
          <p:cNvPr id="3" name="Sottotitolo 2">
            <a:extLst>
              <a:ext uri="{FF2B5EF4-FFF2-40B4-BE49-F238E27FC236}">
                <a16:creationId xmlns:a16="http://schemas.microsoft.com/office/drawing/2014/main" id="{CCCA0531-70CD-419E-934B-4E8D1CA411F0}"/>
              </a:ext>
            </a:extLst>
          </p:cNvPr>
          <p:cNvSpPr>
            <a:spLocks noGrp="1"/>
          </p:cNvSpPr>
          <p:nvPr>
            <p:ph type="subTitle" idx="1"/>
          </p:nvPr>
        </p:nvSpPr>
        <p:spPr>
          <a:xfrm>
            <a:off x="7553305" y="2569757"/>
            <a:ext cx="3988244" cy="1441706"/>
          </a:xfrm>
        </p:spPr>
        <p:txBody>
          <a:bodyPr anchor="ctr">
            <a:normAutofit/>
          </a:bodyPr>
          <a:lstStyle/>
          <a:p>
            <a:pPr algn="l"/>
            <a:r>
              <a:rPr lang="it-IT" sz="3200" dirty="0"/>
              <a:t>Doc. Pascale Maria Rosaria</a:t>
            </a:r>
          </a:p>
        </p:txBody>
      </p:sp>
      <p:sp>
        <p:nvSpPr>
          <p:cNvPr id="14" name="Oval 13">
            <a:extLst>
              <a:ext uri="{FF2B5EF4-FFF2-40B4-BE49-F238E27FC236}">
                <a16:creationId xmlns:a16="http://schemas.microsoft.com/office/drawing/2014/main" id="{AEFD253A-9BCA-430B-979A-AA2F8445D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8360" y="3024171"/>
            <a:ext cx="435428" cy="435428"/>
          </a:xfrm>
          <a:prstGeom prst="ellipse">
            <a:avLst/>
          </a:prstGeom>
          <a:solidFill>
            <a:schemeClr val="tx1">
              <a:lumMod val="50000"/>
              <a:lumOff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711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D8F1113-2E3C-46E3-B54F-B7F421EEF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65DDECC-A11E-434E-87B2-8997CD3832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B54A4D14-513F-4121-92D3-5CCB468962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6C3411F1-AD17-499D-AFEF-2F300F6DF0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60BF2CBE-B1E9-4C42-89DC-C35E4E651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72C95A87-DCDB-41C4-B774-744B3ECBE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BCB97515-32FF-43A6-A51C-B140193ABB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9C6379D3-7045-4B76-9409-6D23D753D0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7C324CDD-B30F-47DD-8627-E2171D5E83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61B1C1DE-4201-4989-BE65-41ADC2472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0A9092BE-A36C-4833-8E71-2850F4AF7C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806398CC-D327-4E06-838C-31119BD56F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1E3F0C5B-76A9-4A8F-A1CB-35C0DE83A8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70A741CC-E736-448A-A94E-5C8BB9711D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202722D1-549B-407E-BF75-2A1E8DB5BA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5CA8D742-18BD-41B5-9C00-FCFFAED257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BF81081-4C33-488E-A37E-B95567D0BF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462F0DE0-CEBA-420B-8032-FB60893B8E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79C8D19E-E3D6-45A6-BCA2-5918A37D7A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43280283-E04A-43CA-BFA1-F285486A2F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38328CB6-0FC5-4AEA-BC7E-489267CB6F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olo 1">
            <a:extLst>
              <a:ext uri="{FF2B5EF4-FFF2-40B4-BE49-F238E27FC236}">
                <a16:creationId xmlns:a16="http://schemas.microsoft.com/office/drawing/2014/main" id="{F7014EB2-4BE0-4BE8-8AB1-FE4587420698}"/>
              </a:ext>
            </a:extLst>
          </p:cNvPr>
          <p:cNvSpPr>
            <a:spLocks noGrp="1"/>
          </p:cNvSpPr>
          <p:nvPr>
            <p:ph type="title"/>
          </p:nvPr>
        </p:nvSpPr>
        <p:spPr>
          <a:xfrm>
            <a:off x="2047793" y="4614902"/>
            <a:ext cx="8081960" cy="943954"/>
          </a:xfrm>
        </p:spPr>
        <p:txBody>
          <a:bodyPr vert="horz" lIns="91440" tIns="45720" rIns="91440" bIns="45720" rtlCol="0" anchor="b">
            <a:normAutofit fontScale="90000"/>
          </a:bodyPr>
          <a:lstStyle/>
          <a:p>
            <a:pPr algn="ctr"/>
            <a:r>
              <a:rPr lang="en-US" sz="4000" kern="1200" dirty="0" err="1">
                <a:solidFill>
                  <a:schemeClr val="tx1"/>
                </a:solidFill>
                <a:latin typeface="+mj-lt"/>
                <a:ea typeface="+mj-ea"/>
                <a:cs typeface="+mj-cs"/>
              </a:rPr>
              <a:t>Seguite</a:t>
            </a:r>
            <a:r>
              <a:rPr lang="en-US" sz="4000" kern="1200" dirty="0">
                <a:solidFill>
                  <a:schemeClr val="tx1"/>
                </a:solidFill>
                <a:latin typeface="+mj-lt"/>
                <a:ea typeface="+mj-ea"/>
                <a:cs typeface="+mj-cs"/>
              </a:rPr>
              <a:t> </a:t>
            </a:r>
            <a:r>
              <a:rPr lang="en-US" sz="4000" kern="1200" dirty="0" err="1">
                <a:solidFill>
                  <a:schemeClr val="tx1"/>
                </a:solidFill>
                <a:latin typeface="+mj-lt"/>
                <a:ea typeface="+mj-ea"/>
                <a:cs typeface="+mj-cs"/>
              </a:rPr>
              <a:t>il</a:t>
            </a:r>
            <a:r>
              <a:rPr lang="en-US" sz="4000" kern="1200" dirty="0">
                <a:solidFill>
                  <a:schemeClr val="tx1"/>
                </a:solidFill>
                <a:latin typeface="+mj-lt"/>
                <a:ea typeface="+mj-ea"/>
                <a:cs typeface="+mj-cs"/>
              </a:rPr>
              <a:t> </a:t>
            </a:r>
            <a:r>
              <a:rPr lang="en-US" sz="4000" kern="1200" dirty="0" err="1">
                <a:solidFill>
                  <a:schemeClr val="tx1"/>
                </a:solidFill>
                <a:latin typeface="+mj-lt"/>
                <a:ea typeface="+mj-ea"/>
                <a:cs typeface="+mj-cs"/>
              </a:rPr>
              <a:t>filmato</a:t>
            </a:r>
            <a:r>
              <a:rPr lang="en-US" sz="4000" kern="1200" dirty="0">
                <a:solidFill>
                  <a:schemeClr val="tx1"/>
                </a:solidFill>
                <a:latin typeface="+mj-lt"/>
                <a:ea typeface="+mj-ea"/>
                <a:cs typeface="+mj-cs"/>
              </a:rPr>
              <a:t> prima di </a:t>
            </a:r>
            <a:r>
              <a:rPr lang="en-US" sz="4000" kern="1200" dirty="0" err="1">
                <a:solidFill>
                  <a:schemeClr val="tx1"/>
                </a:solidFill>
                <a:latin typeface="+mj-lt"/>
                <a:ea typeface="+mj-ea"/>
                <a:cs typeface="+mj-cs"/>
              </a:rPr>
              <a:t>leggere</a:t>
            </a:r>
            <a:r>
              <a:rPr lang="en-US" sz="4000" kern="1200" dirty="0">
                <a:solidFill>
                  <a:schemeClr val="tx1"/>
                </a:solidFill>
                <a:latin typeface="+mj-lt"/>
                <a:ea typeface="+mj-ea"/>
                <a:cs typeface="+mj-cs"/>
              </a:rPr>
              <a:t> le slide successive</a:t>
            </a:r>
          </a:p>
        </p:txBody>
      </p:sp>
      <p:sp>
        <p:nvSpPr>
          <p:cNvPr id="32" name="Isosceles Triangle 39">
            <a:extLst>
              <a:ext uri="{FF2B5EF4-FFF2-40B4-BE49-F238E27FC236}">
                <a16:creationId xmlns:a16="http://schemas.microsoft.com/office/drawing/2014/main" id="{4F37E7FB-7372-47E3-914E-7CF7E94B1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892384" y="4386808"/>
            <a:ext cx="407233" cy="351063"/>
          </a:xfrm>
          <a:prstGeom prst="triangle">
            <a:avLst/>
          </a:prstGeom>
          <a:solidFill>
            <a:srgbClr val="F2F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6E168E2-3256-43A5-9298-9E5A6AE8F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2847" y="954593"/>
            <a:ext cx="6086306" cy="3432215"/>
          </a:xfrm>
          <a:prstGeom prst="rect">
            <a:avLst/>
          </a:prstGeom>
          <a:solidFill>
            <a:schemeClr val="bg1"/>
          </a:solidFill>
          <a:ln w="19050">
            <a:solidFill>
              <a:srgbClr val="F2F44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Elementi multimediali online 3" title="La parafrasi del testo poetico">
            <a:hlinkClick r:id="" action="ppaction://media"/>
            <a:extLst>
              <a:ext uri="{FF2B5EF4-FFF2-40B4-BE49-F238E27FC236}">
                <a16:creationId xmlns:a16="http://schemas.microsoft.com/office/drawing/2014/main" id="{7FAEF94D-9A41-49D1-BDCF-8494C893F698}"/>
              </a:ext>
            </a:extLst>
          </p:cNvPr>
          <p:cNvPicPr>
            <a:picLocks noGrp="1" noRot="1" noChangeAspect="1"/>
          </p:cNvPicPr>
          <p:nvPr>
            <p:ph idx="1"/>
            <a:videoFile r:link="rId1"/>
          </p:nvPr>
        </p:nvPicPr>
        <p:blipFill>
          <a:blip r:embed="rId3"/>
          <a:stretch>
            <a:fillRect/>
          </a:stretch>
        </p:blipFill>
        <p:spPr>
          <a:xfrm>
            <a:off x="3352800" y="1120792"/>
            <a:ext cx="5486400" cy="3099816"/>
          </a:xfrm>
          <a:prstGeom prst="rect">
            <a:avLst/>
          </a:prstGeom>
          <a:ln w="12700">
            <a:noFill/>
          </a:ln>
        </p:spPr>
      </p:pic>
    </p:spTree>
    <p:extLst>
      <p:ext uri="{BB962C8B-B14F-4D97-AF65-F5344CB8AC3E}">
        <p14:creationId xmlns:p14="http://schemas.microsoft.com/office/powerpoint/2010/main" val="146323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olo 1">
            <a:extLst>
              <a:ext uri="{FF2B5EF4-FFF2-40B4-BE49-F238E27FC236}">
                <a16:creationId xmlns:a16="http://schemas.microsoft.com/office/drawing/2014/main" id="{AB608047-05E4-4075-BCCA-461BADFD7F89}"/>
              </a:ext>
            </a:extLst>
          </p:cNvPr>
          <p:cNvSpPr>
            <a:spLocks noGrp="1"/>
          </p:cNvSpPr>
          <p:nvPr>
            <p:ph type="title"/>
          </p:nvPr>
        </p:nvSpPr>
        <p:spPr>
          <a:xfrm>
            <a:off x="838200" y="713312"/>
            <a:ext cx="4038600" cy="5431376"/>
          </a:xfrm>
        </p:spPr>
        <p:txBody>
          <a:bodyPr>
            <a:normAutofit/>
          </a:bodyPr>
          <a:lstStyle/>
          <a:p>
            <a:pPr fontAlgn="base"/>
            <a:r>
              <a:rPr lang="it-IT" sz="2100" b="1" dirty="0"/>
              <a:t>Cos’è la parafrasi</a:t>
            </a:r>
            <a:br>
              <a:rPr lang="it-IT" sz="2100" b="1" dirty="0"/>
            </a:br>
            <a:br>
              <a:rPr lang="it-IT" sz="2100" b="1" dirty="0"/>
            </a:br>
            <a:r>
              <a:rPr lang="it-IT" sz="2100" dirty="0"/>
              <a:t>La parafrasi è la riscrittura (o la rielaborazione orale) di un testo in termini più semplici allo scopo di renderlo più comprensibile senza però cambiarne né il contenuto né il significato.</a:t>
            </a:r>
            <a:br>
              <a:rPr lang="it-IT" sz="2100" dirty="0"/>
            </a:br>
            <a:r>
              <a:rPr lang="it-IT" sz="2100" dirty="0"/>
              <a:t>La forma più diffusa è la </a:t>
            </a:r>
            <a:r>
              <a:rPr lang="it-IT" sz="2100" b="1" dirty="0"/>
              <a:t>parafrasi di un testo poetico. </a:t>
            </a:r>
            <a:r>
              <a:rPr lang="it-IT" sz="2100" dirty="0"/>
              <a:t>Essa, che è detta anche </a:t>
            </a:r>
            <a:r>
              <a:rPr lang="it-IT" sz="2100" b="1" dirty="0"/>
              <a:t>versione in prosa,</a:t>
            </a:r>
            <a:r>
              <a:rPr lang="it-IT" sz="2100" dirty="0"/>
              <a:t> è un operazione tipicamente scolastica, ma è un’ operazione importante ai fini della comprensione di una poesia: è, anzi, il primo passo verso la comprensione del suo contenuto.</a:t>
            </a:r>
            <a:br>
              <a:rPr lang="it-IT" sz="2100" dirty="0"/>
            </a:br>
            <a:br>
              <a:rPr lang="it-IT" sz="2100" b="1" dirty="0"/>
            </a:br>
            <a:r>
              <a:rPr lang="it-IT" sz="2100" b="1" dirty="0"/>
              <a:t> </a:t>
            </a:r>
          </a:p>
        </p:txBody>
      </p:sp>
      <p:sp>
        <p:nvSpPr>
          <p:cNvPr id="3" name="Segnaposto contenuto 2">
            <a:extLst>
              <a:ext uri="{FF2B5EF4-FFF2-40B4-BE49-F238E27FC236}">
                <a16:creationId xmlns:a16="http://schemas.microsoft.com/office/drawing/2014/main" id="{2DA363BA-6810-437B-A239-196FA2538FEB}"/>
              </a:ext>
            </a:extLst>
          </p:cNvPr>
          <p:cNvSpPr>
            <a:spLocks noGrp="1"/>
          </p:cNvSpPr>
          <p:nvPr>
            <p:ph idx="1"/>
          </p:nvPr>
        </p:nvSpPr>
        <p:spPr>
          <a:xfrm>
            <a:off x="6095999" y="713313"/>
            <a:ext cx="5257801" cy="5431376"/>
          </a:xfrm>
        </p:spPr>
        <p:txBody>
          <a:bodyPr anchor="ctr">
            <a:normAutofit fontScale="92500" lnSpcReduction="20000"/>
          </a:bodyPr>
          <a:lstStyle/>
          <a:p>
            <a:pPr marL="0" indent="0" fontAlgn="base">
              <a:buNone/>
            </a:pPr>
            <a:endParaRPr lang="it-IT" sz="1400" dirty="0"/>
          </a:p>
          <a:p>
            <a:pPr marL="0" indent="0" fontAlgn="base">
              <a:buNone/>
            </a:pPr>
            <a:endParaRPr lang="it-IT" sz="1400" dirty="0"/>
          </a:p>
          <a:p>
            <a:pPr marL="0" indent="0" fontAlgn="base">
              <a:buNone/>
            </a:pPr>
            <a:r>
              <a:rPr lang="it-IT" sz="1900" b="1" dirty="0"/>
              <a:t>Come si fa una parafrasi</a:t>
            </a:r>
          </a:p>
          <a:p>
            <a:pPr marL="0" indent="0" fontAlgn="base">
              <a:buNone/>
            </a:pPr>
            <a:endParaRPr lang="it-IT" sz="1800" dirty="0"/>
          </a:p>
          <a:p>
            <a:pPr marL="0" indent="0" fontAlgn="base">
              <a:buNone/>
            </a:pPr>
            <a:r>
              <a:rPr lang="it-IT" sz="1800" dirty="0"/>
              <a:t>Per fare la parafrasi di un testo, devi in pratica </a:t>
            </a:r>
            <a:r>
              <a:rPr lang="it-IT" sz="1800" b="1" dirty="0"/>
              <a:t>riscrivere </a:t>
            </a:r>
            <a:r>
              <a:rPr lang="it-IT" sz="1800" dirty="0"/>
              <a:t>totalmente il testo della poesia facendo in modo di:</a:t>
            </a:r>
          </a:p>
          <a:p>
            <a:pPr marL="0" indent="0" fontAlgn="base">
              <a:buNone/>
            </a:pPr>
            <a:r>
              <a:rPr lang="it-IT" sz="1800" b="1" dirty="0"/>
              <a:t>– Ordinare le parole </a:t>
            </a:r>
            <a:r>
              <a:rPr lang="it-IT" sz="1800" dirty="0"/>
              <a:t> all’ interno della frase </a:t>
            </a:r>
            <a:r>
              <a:rPr lang="it-IT" sz="1800" b="1" dirty="0"/>
              <a:t>secondo una successione sintattica regolare:</a:t>
            </a:r>
            <a:r>
              <a:rPr lang="it-IT" sz="1800" dirty="0"/>
              <a:t> soggetto-&gt; predicato-&gt;complementi</a:t>
            </a:r>
          </a:p>
          <a:p>
            <a:pPr marL="0" indent="0" fontAlgn="base">
              <a:buNone/>
            </a:pPr>
            <a:r>
              <a:rPr lang="it-IT" sz="1800" dirty="0"/>
              <a:t>–</a:t>
            </a:r>
            <a:r>
              <a:rPr lang="it-IT" sz="1800" b="1" dirty="0"/>
              <a:t>Semplificare </a:t>
            </a:r>
            <a:r>
              <a:rPr lang="it-IT" sz="1800" dirty="0"/>
              <a:t>, all’interno dei periodi, le </a:t>
            </a:r>
            <a:r>
              <a:rPr lang="it-IT" sz="1800" b="1" dirty="0"/>
              <a:t>costruzioni sintattiche troppo </a:t>
            </a:r>
            <a:r>
              <a:rPr lang="it-IT" sz="1800" b="1" dirty="0" err="1"/>
              <a:t>complesse,</a:t>
            </a:r>
            <a:r>
              <a:rPr lang="it-IT" sz="1800" dirty="0" err="1"/>
              <a:t>riordinando</a:t>
            </a:r>
            <a:r>
              <a:rPr lang="it-IT" sz="1800" dirty="0"/>
              <a:t> le proposizioni a partire dalla </a:t>
            </a:r>
            <a:r>
              <a:rPr lang="it-IT" sz="1800" dirty="0" err="1"/>
              <a:t>principale,rendendo</a:t>
            </a:r>
            <a:r>
              <a:rPr lang="it-IT" sz="1800" dirty="0"/>
              <a:t> esplicite le subordinate implicite e chiarendo eventuali rapporti sintattici oscuri o complessi;</a:t>
            </a:r>
          </a:p>
          <a:p>
            <a:pPr marL="0" indent="0" fontAlgn="base">
              <a:buNone/>
            </a:pPr>
            <a:r>
              <a:rPr lang="it-IT" sz="1800" dirty="0"/>
              <a:t>–</a:t>
            </a:r>
            <a:r>
              <a:rPr lang="it-IT" sz="1800" b="1" dirty="0"/>
              <a:t>Sostituire le parole e le espressioni difficili-</a:t>
            </a:r>
            <a:r>
              <a:rPr lang="it-IT" sz="1800" dirty="0"/>
              <a:t> perché antiquate, letterarie, poetiche o rare -con parole ed espressioni della lingua d’uso;</a:t>
            </a:r>
          </a:p>
          <a:p>
            <a:pPr marL="0" indent="0" fontAlgn="base">
              <a:buNone/>
            </a:pPr>
            <a:r>
              <a:rPr lang="it-IT" sz="1800" dirty="0"/>
              <a:t>–</a:t>
            </a:r>
            <a:r>
              <a:rPr lang="it-IT" sz="1800" b="1" dirty="0"/>
              <a:t>Sciogliere </a:t>
            </a:r>
            <a:r>
              <a:rPr lang="it-IT" sz="1800" dirty="0"/>
              <a:t>e </a:t>
            </a:r>
            <a:r>
              <a:rPr lang="it-IT" sz="1800" b="1" dirty="0"/>
              <a:t>Spiegare </a:t>
            </a:r>
            <a:r>
              <a:rPr lang="it-IT" sz="1800" dirty="0"/>
              <a:t>le espressioni figurate, come le metafore, le antonomasia  e simili.  Così, un’espressione come “capelli d’oro” deve diventare “capelli biondi e splendenti come l’oro” e un’espressione come sei un Giuda” deve diventare “sei un traditore”</a:t>
            </a:r>
          </a:p>
          <a:p>
            <a:endParaRPr lang="it-IT" sz="1400" dirty="0"/>
          </a:p>
        </p:txBody>
      </p:sp>
    </p:spTree>
    <p:extLst>
      <p:ext uri="{BB962C8B-B14F-4D97-AF65-F5344CB8AC3E}">
        <p14:creationId xmlns:p14="http://schemas.microsoft.com/office/powerpoint/2010/main" val="2675630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olo 1">
            <a:extLst>
              <a:ext uri="{FF2B5EF4-FFF2-40B4-BE49-F238E27FC236}">
                <a16:creationId xmlns:a16="http://schemas.microsoft.com/office/drawing/2014/main" id="{70AD6212-31F8-44A9-AEAD-705D46D5A3B2}"/>
              </a:ext>
            </a:extLst>
          </p:cNvPr>
          <p:cNvSpPr>
            <a:spLocks noGrp="1"/>
          </p:cNvSpPr>
          <p:nvPr>
            <p:ph type="title"/>
          </p:nvPr>
        </p:nvSpPr>
        <p:spPr>
          <a:xfrm>
            <a:off x="8842248" y="1481328"/>
            <a:ext cx="2926080" cy="2468880"/>
          </a:xfrm>
        </p:spPr>
        <p:txBody>
          <a:bodyPr vert="horz" lIns="91440" tIns="45720" rIns="91440" bIns="45720" rtlCol="0" anchor="b">
            <a:normAutofit/>
          </a:bodyPr>
          <a:lstStyle/>
          <a:p>
            <a:r>
              <a:rPr lang="en-US" sz="2800"/>
              <a:t>Seguite la mappa per comprendere meglio quello che avete letto nella slide precedente.</a:t>
            </a:r>
          </a:p>
        </p:txBody>
      </p:sp>
      <p:sp>
        <p:nvSpPr>
          <p:cNvPr id="44"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Shape 47">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4" name="Segnaposto contenuto 3">
            <a:extLst>
              <a:ext uri="{FF2B5EF4-FFF2-40B4-BE49-F238E27FC236}">
                <a16:creationId xmlns:a16="http://schemas.microsoft.com/office/drawing/2014/main" id="{4CCD5B3A-20BA-4BCF-A234-3BB2C72BCC18}"/>
              </a:ext>
            </a:extLst>
          </p:cNvPr>
          <p:cNvPicPr>
            <a:picLocks noGrp="1" noChangeAspect="1"/>
          </p:cNvPicPr>
          <p:nvPr>
            <p:ph idx="1"/>
          </p:nvPr>
        </p:nvPicPr>
        <p:blipFill rotWithShape="1">
          <a:blip r:embed="rId2"/>
          <a:srcRect r="1" b="13140"/>
          <a:stretch/>
        </p:blipFill>
        <p:spPr>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615938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7613596-7093-42E8-91B0-7292B4724E9A}"/>
              </a:ext>
            </a:extLst>
          </p:cNvPr>
          <p:cNvPicPr>
            <a:picLocks noChangeAspect="1"/>
          </p:cNvPicPr>
          <p:nvPr/>
        </p:nvPicPr>
        <p:blipFill>
          <a:blip r:embed="rId3"/>
          <a:stretch>
            <a:fillRect/>
          </a:stretch>
        </p:blipFill>
        <p:spPr>
          <a:xfrm>
            <a:off x="822961" y="685924"/>
            <a:ext cx="6172200" cy="5943476"/>
          </a:xfrm>
          <a:prstGeom prst="rect">
            <a:avLst/>
          </a:prstGeom>
        </p:spPr>
      </p:pic>
      <p:sp>
        <p:nvSpPr>
          <p:cNvPr id="6" name="CasellaDiTesto 5">
            <a:extLst>
              <a:ext uri="{FF2B5EF4-FFF2-40B4-BE49-F238E27FC236}">
                <a16:creationId xmlns:a16="http://schemas.microsoft.com/office/drawing/2014/main" id="{2CD3D4FB-659E-4853-9B7E-929A6270E365}"/>
              </a:ext>
            </a:extLst>
          </p:cNvPr>
          <p:cNvSpPr txBox="1"/>
          <p:nvPr/>
        </p:nvSpPr>
        <p:spPr>
          <a:xfrm>
            <a:off x="7692271" y="1395167"/>
            <a:ext cx="3252249" cy="3539430"/>
          </a:xfrm>
          <a:prstGeom prst="rect">
            <a:avLst/>
          </a:prstGeom>
          <a:noFill/>
        </p:spPr>
        <p:txBody>
          <a:bodyPr wrap="square" rtlCol="0">
            <a:spAutoFit/>
          </a:bodyPr>
          <a:lstStyle/>
          <a:p>
            <a:r>
              <a:rPr lang="it-IT" sz="3200" dirty="0"/>
              <a:t>Ora ricopiate o stampate questo </a:t>
            </a:r>
          </a:p>
          <a:p>
            <a:r>
              <a:rPr lang="it-IT" sz="3200" dirty="0"/>
              <a:t>schema e seguitelo quando dovrete fare la </a:t>
            </a:r>
          </a:p>
          <a:p>
            <a:r>
              <a:rPr lang="it-IT" sz="3200" dirty="0"/>
              <a:t>parafrasi di una poesia.</a:t>
            </a:r>
          </a:p>
        </p:txBody>
      </p:sp>
    </p:spTree>
    <p:extLst>
      <p:ext uri="{BB962C8B-B14F-4D97-AF65-F5344CB8AC3E}">
        <p14:creationId xmlns:p14="http://schemas.microsoft.com/office/powerpoint/2010/main" val="336563335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309</Words>
  <Application>Microsoft Office PowerPoint</Application>
  <PresentationFormat>Widescreen</PresentationFormat>
  <Paragraphs>17</Paragraphs>
  <Slides>5</Slides>
  <Notes>0</Notes>
  <HiddenSlides>0</HiddenSlides>
  <MMClips>1</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vt:i4>
      </vt:variant>
    </vt:vector>
  </HeadingPairs>
  <TitlesOfParts>
    <vt:vector size="10" baseType="lpstr">
      <vt:lpstr>Arial</vt:lpstr>
      <vt:lpstr>Calibri</vt:lpstr>
      <vt:lpstr>Calibri Light</vt:lpstr>
      <vt:lpstr>Rockwell</vt:lpstr>
      <vt:lpstr>Tema di Office</vt:lpstr>
      <vt:lpstr>La parafrasi classe IV F – Plesso Siciliano</vt:lpstr>
      <vt:lpstr>Seguite il filmato prima di leggere le slide successive</vt:lpstr>
      <vt:lpstr>Cos’è la parafrasi  La parafrasi è la riscrittura (o la rielaborazione orale) di un testo in termini più semplici allo scopo di renderlo più comprensibile senza però cambiarne né il contenuto né il significato. La forma più diffusa è la parafrasi di un testo poetico. Essa, che è detta anche versione in prosa, è un operazione tipicamente scolastica, ma è un’ operazione importante ai fini della comprensione di una poesia: è, anzi, il primo passo verso la comprensione del suo contenuto.   </vt:lpstr>
      <vt:lpstr>Seguite la mappa per comprendere meglio quello che avete letto nella slide precedente.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parafrasi classe IV F – Plesso Siciliano</dc:title>
  <dc:creator>Vincenzo Romano</dc:creator>
  <cp:lastModifiedBy>Vincenzo Romano</cp:lastModifiedBy>
  <cp:revision>2</cp:revision>
  <dcterms:created xsi:type="dcterms:W3CDTF">2021-01-15T12:05:28Z</dcterms:created>
  <dcterms:modified xsi:type="dcterms:W3CDTF">2021-01-15T14:51:04Z</dcterms:modified>
</cp:coreProperties>
</file>