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00AB96-A6D7-4238-9D45-63183F34F78D}" v="22" dt="2021-01-12T13:59:37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Romano" userId="28d6a931cc4a616f" providerId="LiveId" clId="{81FC2462-EDE7-4B9A-A986-77CB50E838E2}"/>
    <pc:docChg chg="custSel delSld modSld">
      <pc:chgData name="Vincenzo Romano" userId="28d6a931cc4a616f" providerId="LiveId" clId="{81FC2462-EDE7-4B9A-A986-77CB50E838E2}" dt="2021-01-12T14:10:49.305" v="18" actId="2696"/>
      <pc:docMkLst>
        <pc:docMk/>
      </pc:docMkLst>
      <pc:sldChg chg="modSp mod">
        <pc:chgData name="Vincenzo Romano" userId="28d6a931cc4a616f" providerId="LiveId" clId="{81FC2462-EDE7-4B9A-A986-77CB50E838E2}" dt="2021-01-11T11:04:28.125" v="3" actId="14100"/>
        <pc:sldMkLst>
          <pc:docMk/>
          <pc:sldMk cId="1368623771" sldId="256"/>
        </pc:sldMkLst>
        <pc:picChg chg="mod">
          <ac:chgData name="Vincenzo Romano" userId="28d6a931cc4a616f" providerId="LiveId" clId="{81FC2462-EDE7-4B9A-A986-77CB50E838E2}" dt="2021-01-11T11:04:28.125" v="3" actId="14100"/>
          <ac:picMkLst>
            <pc:docMk/>
            <pc:sldMk cId="1368623771" sldId="256"/>
            <ac:picMk id="5" creationId="{F955FFCC-FCD8-4DDE-8648-A1F748E77B36}"/>
          </ac:picMkLst>
        </pc:picChg>
      </pc:sldChg>
      <pc:sldChg chg="modSp mod">
        <pc:chgData name="Vincenzo Romano" userId="28d6a931cc4a616f" providerId="LiveId" clId="{81FC2462-EDE7-4B9A-A986-77CB50E838E2}" dt="2021-01-11T11:22:11.252" v="8" actId="1076"/>
        <pc:sldMkLst>
          <pc:docMk/>
          <pc:sldMk cId="1259000235" sldId="257"/>
        </pc:sldMkLst>
        <pc:picChg chg="mod">
          <ac:chgData name="Vincenzo Romano" userId="28d6a931cc4a616f" providerId="LiveId" clId="{81FC2462-EDE7-4B9A-A986-77CB50E838E2}" dt="2021-01-11T11:22:11.252" v="8" actId="1076"/>
          <ac:picMkLst>
            <pc:docMk/>
            <pc:sldMk cId="1259000235" sldId="257"/>
            <ac:picMk id="3" creationId="{C193EBF0-4F7F-4A47-BF71-5341B0AD0320}"/>
          </ac:picMkLst>
        </pc:picChg>
      </pc:sldChg>
      <pc:sldChg chg="delSp modSp mod delAnim">
        <pc:chgData name="Vincenzo Romano" userId="28d6a931cc4a616f" providerId="LiveId" clId="{81FC2462-EDE7-4B9A-A986-77CB50E838E2}" dt="2021-01-11T11:15:01.529" v="6" actId="1076"/>
        <pc:sldMkLst>
          <pc:docMk/>
          <pc:sldMk cId="4228186032" sldId="258"/>
        </pc:sldMkLst>
        <pc:picChg chg="del mod">
          <ac:chgData name="Vincenzo Romano" userId="28d6a931cc4a616f" providerId="LiveId" clId="{81FC2462-EDE7-4B9A-A986-77CB50E838E2}" dt="2021-01-11T11:12:07.491" v="5" actId="21"/>
          <ac:picMkLst>
            <pc:docMk/>
            <pc:sldMk cId="4228186032" sldId="258"/>
            <ac:picMk id="3" creationId="{E4E9AF53-330C-4B5F-8E93-8E6B364F7EEC}"/>
          </ac:picMkLst>
        </pc:picChg>
        <pc:picChg chg="mod">
          <ac:chgData name="Vincenzo Romano" userId="28d6a931cc4a616f" providerId="LiveId" clId="{81FC2462-EDE7-4B9A-A986-77CB50E838E2}" dt="2021-01-11T11:15:01.529" v="6" actId="1076"/>
          <ac:picMkLst>
            <pc:docMk/>
            <pc:sldMk cId="4228186032" sldId="258"/>
            <ac:picMk id="5" creationId="{B77AFBEB-D307-4AE6-BB9C-3F776C7DB495}"/>
          </ac:picMkLst>
        </pc:picChg>
      </pc:sldChg>
      <pc:sldChg chg="modSp mod">
        <pc:chgData name="Vincenzo Romano" userId="28d6a931cc4a616f" providerId="LiveId" clId="{81FC2462-EDE7-4B9A-A986-77CB50E838E2}" dt="2021-01-11T11:27:31.960" v="10" actId="14100"/>
        <pc:sldMkLst>
          <pc:docMk/>
          <pc:sldMk cId="1454765585" sldId="259"/>
        </pc:sldMkLst>
        <pc:picChg chg="mod">
          <ac:chgData name="Vincenzo Romano" userId="28d6a931cc4a616f" providerId="LiveId" clId="{81FC2462-EDE7-4B9A-A986-77CB50E838E2}" dt="2021-01-11T11:27:31.960" v="10" actId="14100"/>
          <ac:picMkLst>
            <pc:docMk/>
            <pc:sldMk cId="1454765585" sldId="259"/>
            <ac:picMk id="3" creationId="{4A539514-768E-446D-92FF-979A612DC8BE}"/>
          </ac:picMkLst>
        </pc:picChg>
      </pc:sldChg>
      <pc:sldChg chg="modSp mod">
        <pc:chgData name="Vincenzo Romano" userId="28d6a931cc4a616f" providerId="LiveId" clId="{81FC2462-EDE7-4B9A-A986-77CB50E838E2}" dt="2021-01-11T11:27:59.875" v="13" actId="14100"/>
        <pc:sldMkLst>
          <pc:docMk/>
          <pc:sldMk cId="337993303" sldId="260"/>
        </pc:sldMkLst>
        <pc:picChg chg="mod">
          <ac:chgData name="Vincenzo Romano" userId="28d6a931cc4a616f" providerId="LiveId" clId="{81FC2462-EDE7-4B9A-A986-77CB50E838E2}" dt="2021-01-11T11:27:59.875" v="13" actId="14100"/>
          <ac:picMkLst>
            <pc:docMk/>
            <pc:sldMk cId="337993303" sldId="260"/>
            <ac:picMk id="3" creationId="{AA243274-23A0-4AEE-8780-5354F1C53687}"/>
          </ac:picMkLst>
        </pc:picChg>
        <pc:picChg chg="mod">
          <ac:chgData name="Vincenzo Romano" userId="28d6a931cc4a616f" providerId="LiveId" clId="{81FC2462-EDE7-4B9A-A986-77CB50E838E2}" dt="2021-01-09T14:52:35.341" v="0" actId="14100"/>
          <ac:picMkLst>
            <pc:docMk/>
            <pc:sldMk cId="337993303" sldId="260"/>
            <ac:picMk id="4" creationId="{214CFB57-483F-4EA6-84CE-6FF56F1B8B08}"/>
          </ac:picMkLst>
        </pc:picChg>
      </pc:sldChg>
      <pc:sldChg chg="modSp mod">
        <pc:chgData name="Vincenzo Romano" userId="28d6a931cc4a616f" providerId="LiveId" clId="{81FC2462-EDE7-4B9A-A986-77CB50E838E2}" dt="2021-01-11T11:29:46.245" v="15" actId="14100"/>
        <pc:sldMkLst>
          <pc:docMk/>
          <pc:sldMk cId="2981759592" sldId="261"/>
        </pc:sldMkLst>
        <pc:picChg chg="mod">
          <ac:chgData name="Vincenzo Romano" userId="28d6a931cc4a616f" providerId="LiveId" clId="{81FC2462-EDE7-4B9A-A986-77CB50E838E2}" dt="2021-01-11T11:29:46.245" v="15" actId="14100"/>
          <ac:picMkLst>
            <pc:docMk/>
            <pc:sldMk cId="2981759592" sldId="261"/>
            <ac:picMk id="3" creationId="{3FE45691-F4FC-44B8-8E06-50DC01997BF3}"/>
          </ac:picMkLst>
        </pc:picChg>
      </pc:sldChg>
      <pc:sldChg chg="modSp mod">
        <pc:chgData name="Vincenzo Romano" userId="28d6a931cc4a616f" providerId="LiveId" clId="{81FC2462-EDE7-4B9A-A986-77CB50E838E2}" dt="2021-01-09T14:53:34.149" v="1" actId="1076"/>
        <pc:sldMkLst>
          <pc:docMk/>
          <pc:sldMk cId="485543852" sldId="262"/>
        </pc:sldMkLst>
        <pc:picChg chg="mod">
          <ac:chgData name="Vincenzo Romano" userId="28d6a931cc4a616f" providerId="LiveId" clId="{81FC2462-EDE7-4B9A-A986-77CB50E838E2}" dt="2021-01-09T14:53:34.149" v="1" actId="1076"/>
          <ac:picMkLst>
            <pc:docMk/>
            <pc:sldMk cId="485543852" sldId="262"/>
            <ac:picMk id="5" creationId="{18D74C0F-D43F-4AD3-B7A9-C25720779387}"/>
          </ac:picMkLst>
        </pc:picChg>
      </pc:sldChg>
      <pc:sldChg chg="modSp mod">
        <pc:chgData name="Vincenzo Romano" userId="28d6a931cc4a616f" providerId="LiveId" clId="{81FC2462-EDE7-4B9A-A986-77CB50E838E2}" dt="2021-01-11T11:32:01.563" v="17" actId="14100"/>
        <pc:sldMkLst>
          <pc:docMk/>
          <pc:sldMk cId="1515944810" sldId="263"/>
        </pc:sldMkLst>
        <pc:picChg chg="mod">
          <ac:chgData name="Vincenzo Romano" userId="28d6a931cc4a616f" providerId="LiveId" clId="{81FC2462-EDE7-4B9A-A986-77CB50E838E2}" dt="2021-01-11T11:32:01.563" v="17" actId="14100"/>
          <ac:picMkLst>
            <pc:docMk/>
            <pc:sldMk cId="1515944810" sldId="263"/>
            <ac:picMk id="4" creationId="{3660A93E-4196-4914-A1B4-A7481C9974BA}"/>
          </ac:picMkLst>
        </pc:picChg>
      </pc:sldChg>
      <pc:sldChg chg="del">
        <pc:chgData name="Vincenzo Romano" userId="28d6a931cc4a616f" providerId="LiveId" clId="{81FC2462-EDE7-4B9A-A986-77CB50E838E2}" dt="2021-01-12T14:10:49.305" v="18" actId="2696"/>
        <pc:sldMkLst>
          <pc:docMk/>
          <pc:sldMk cId="992674574" sldId="264"/>
        </pc:sldMkLst>
      </pc:sldChg>
    </pc:docChg>
  </pc:docChgLst>
  <pc:docChgLst>
    <pc:chgData name="Vincenzo Romano" userId="28d6a931cc4a616f" providerId="LiveId" clId="{F200AB96-A6D7-4238-9D45-63183F34F78D}"/>
    <pc:docChg chg="undo custSel mod addSld modSld sldOrd">
      <pc:chgData name="Vincenzo Romano" userId="28d6a931cc4a616f" providerId="LiveId" clId="{F200AB96-A6D7-4238-9D45-63183F34F78D}" dt="2021-01-12T13:59:37.265" v="492"/>
      <pc:docMkLst>
        <pc:docMk/>
      </pc:docMkLst>
      <pc:sldChg chg="addSp delSp modSp mod setBg">
        <pc:chgData name="Vincenzo Romano" userId="28d6a931cc4a616f" providerId="LiveId" clId="{F200AB96-A6D7-4238-9D45-63183F34F78D}" dt="2021-01-08T18:22:53.097" v="106" actId="113"/>
        <pc:sldMkLst>
          <pc:docMk/>
          <pc:sldMk cId="1259000235" sldId="257"/>
        </pc:sldMkLst>
        <pc:spChg chg="mod">
          <ac:chgData name="Vincenzo Romano" userId="28d6a931cc4a616f" providerId="LiveId" clId="{F200AB96-A6D7-4238-9D45-63183F34F78D}" dt="2021-01-08T18:22:53.097" v="106" actId="113"/>
          <ac:spMkLst>
            <pc:docMk/>
            <pc:sldMk cId="1259000235" sldId="257"/>
            <ac:spMk id="2" creationId="{C4759F49-4628-45CC-AFA9-07A4F942B161}"/>
          </ac:spMkLst>
        </pc:spChg>
        <pc:spChg chg="del mod">
          <ac:chgData name="Vincenzo Romano" userId="28d6a931cc4a616f" providerId="LiveId" clId="{F200AB96-A6D7-4238-9D45-63183F34F78D}" dt="2021-01-08T18:21:55.210" v="95"/>
          <ac:spMkLst>
            <pc:docMk/>
            <pc:sldMk cId="1259000235" sldId="257"/>
            <ac:spMk id="3" creationId="{05085543-177C-47D4-A051-C085B6CCE70B}"/>
          </ac:spMkLst>
        </pc:spChg>
        <pc:spChg chg="add del">
          <ac:chgData name="Vincenzo Romano" userId="28d6a931cc4a616f" providerId="LiveId" clId="{F200AB96-A6D7-4238-9D45-63183F34F78D}" dt="2021-01-08T18:22:16.088" v="98" actId="26606"/>
          <ac:spMkLst>
            <pc:docMk/>
            <pc:sldMk cId="1259000235" sldId="257"/>
            <ac:spMk id="9" creationId="{7A18C9FB-EC4C-4DAE-8F7D-C6E5AF607958}"/>
          </ac:spMkLst>
        </pc:spChg>
        <pc:spChg chg="add del">
          <ac:chgData name="Vincenzo Romano" userId="28d6a931cc4a616f" providerId="LiveId" clId="{F200AB96-A6D7-4238-9D45-63183F34F78D}" dt="2021-01-08T18:22:16.088" v="98" actId="26606"/>
          <ac:spMkLst>
            <pc:docMk/>
            <pc:sldMk cId="1259000235" sldId="257"/>
            <ac:spMk id="11" creationId="{1F6676B4-2004-4CAD-A308-84DA59F2F982}"/>
          </ac:spMkLst>
        </pc:spChg>
        <pc:spChg chg="add del">
          <ac:chgData name="Vincenzo Romano" userId="28d6a931cc4a616f" providerId="LiveId" clId="{F200AB96-A6D7-4238-9D45-63183F34F78D}" dt="2021-01-08T18:22:16.088" v="98" actId="26606"/>
          <ac:spMkLst>
            <pc:docMk/>
            <pc:sldMk cId="1259000235" sldId="257"/>
            <ac:spMk id="13" creationId="{3DC8DFAE-D351-4C9E-B50E-9D415540409A}"/>
          </ac:spMkLst>
        </pc:spChg>
        <pc:spChg chg="add">
          <ac:chgData name="Vincenzo Romano" userId="28d6a931cc4a616f" providerId="LiveId" clId="{F200AB96-A6D7-4238-9D45-63183F34F78D}" dt="2021-01-08T18:22:16.088" v="98" actId="26606"/>
          <ac:spMkLst>
            <pc:docMk/>
            <pc:sldMk cId="1259000235" sldId="257"/>
            <ac:spMk id="18" creationId="{7A18C9FB-EC4C-4DAE-8F7D-C6E5AF607958}"/>
          </ac:spMkLst>
        </pc:spChg>
        <pc:spChg chg="add">
          <ac:chgData name="Vincenzo Romano" userId="28d6a931cc4a616f" providerId="LiveId" clId="{F200AB96-A6D7-4238-9D45-63183F34F78D}" dt="2021-01-08T18:22:16.088" v="98" actId="26606"/>
          <ac:spMkLst>
            <pc:docMk/>
            <pc:sldMk cId="1259000235" sldId="257"/>
            <ac:spMk id="20" creationId="{4A8FDA66-67B4-4DBE-8354-C26F91ADB665}"/>
          </ac:spMkLst>
        </pc:spChg>
        <pc:spChg chg="add">
          <ac:chgData name="Vincenzo Romano" userId="28d6a931cc4a616f" providerId="LiveId" clId="{F200AB96-A6D7-4238-9D45-63183F34F78D}" dt="2021-01-08T18:22:16.088" v="98" actId="26606"/>
          <ac:spMkLst>
            <pc:docMk/>
            <pc:sldMk cId="1259000235" sldId="257"/>
            <ac:spMk id="22" creationId="{3B2B1500-BB55-471C-8A9E-67288297ECE1}"/>
          </ac:spMkLst>
        </pc:spChg>
        <pc:spChg chg="add">
          <ac:chgData name="Vincenzo Romano" userId="28d6a931cc4a616f" providerId="LiveId" clId="{F200AB96-A6D7-4238-9D45-63183F34F78D}" dt="2021-01-08T18:22:16.088" v="98" actId="26606"/>
          <ac:spMkLst>
            <pc:docMk/>
            <pc:sldMk cId="1259000235" sldId="257"/>
            <ac:spMk id="24" creationId="{3045E22C-A99D-41BB-AF14-EF1B1E745A70}"/>
          </ac:spMkLst>
        </pc:spChg>
        <pc:picChg chg="add mod ord">
          <ac:chgData name="Vincenzo Romano" userId="28d6a931cc4a616f" providerId="LiveId" clId="{F200AB96-A6D7-4238-9D45-63183F34F78D}" dt="2021-01-08T18:22:43.501" v="105" actId="14100"/>
          <ac:picMkLst>
            <pc:docMk/>
            <pc:sldMk cId="1259000235" sldId="257"/>
            <ac:picMk id="4" creationId="{E34260A8-8EA7-4E37-8CB2-12BF14AF374C}"/>
          </ac:picMkLst>
        </pc:picChg>
      </pc:sldChg>
      <pc:sldChg chg="addSp delSp modSp add mod ord setBg">
        <pc:chgData name="Vincenzo Romano" userId="28d6a931cc4a616f" providerId="LiveId" clId="{F200AB96-A6D7-4238-9D45-63183F34F78D}" dt="2021-01-08T18:25:59.215" v="144"/>
        <pc:sldMkLst>
          <pc:docMk/>
          <pc:sldMk cId="4228186032" sldId="258"/>
        </pc:sldMkLst>
        <pc:spChg chg="mod">
          <ac:chgData name="Vincenzo Romano" userId="28d6a931cc4a616f" providerId="LiveId" clId="{F200AB96-A6D7-4238-9D45-63183F34F78D}" dt="2021-01-08T18:25:32.658" v="141" actId="113"/>
          <ac:spMkLst>
            <pc:docMk/>
            <pc:sldMk cId="4228186032" sldId="258"/>
            <ac:spMk id="2" creationId="{BF921389-99B5-4013-A692-62C9C2F7266F}"/>
          </ac:spMkLst>
        </pc:spChg>
        <pc:spChg chg="del mod">
          <ac:chgData name="Vincenzo Romano" userId="28d6a931cc4a616f" providerId="LiveId" clId="{F200AB96-A6D7-4238-9D45-63183F34F78D}" dt="2021-01-08T18:25:10.769" v="136"/>
          <ac:spMkLst>
            <pc:docMk/>
            <pc:sldMk cId="4228186032" sldId="258"/>
            <ac:spMk id="3" creationId="{A372EBAA-BEC1-4D6A-920D-7A7207875B79}"/>
          </ac:spMkLst>
        </pc:spChg>
        <pc:spChg chg="add">
          <ac:chgData name="Vincenzo Romano" userId="28d6a931cc4a616f" providerId="LiveId" clId="{F200AB96-A6D7-4238-9D45-63183F34F78D}" dt="2021-01-08T18:24:29.377" v="109" actId="26606"/>
          <ac:spMkLst>
            <pc:docMk/>
            <pc:sldMk cId="4228186032" sldId="258"/>
            <ac:spMk id="9" creationId="{7A18C9FB-EC4C-4DAE-8F7D-C6E5AF607958}"/>
          </ac:spMkLst>
        </pc:spChg>
        <pc:spChg chg="add">
          <ac:chgData name="Vincenzo Romano" userId="28d6a931cc4a616f" providerId="LiveId" clId="{F200AB96-A6D7-4238-9D45-63183F34F78D}" dt="2021-01-08T18:24:29.377" v="109" actId="26606"/>
          <ac:spMkLst>
            <pc:docMk/>
            <pc:sldMk cId="4228186032" sldId="258"/>
            <ac:spMk id="11" creationId="{8C3ED992-EB89-4C2F-8A9A-947E91BC61F8}"/>
          </ac:spMkLst>
        </pc:spChg>
        <pc:spChg chg="add">
          <ac:chgData name="Vincenzo Romano" userId="28d6a931cc4a616f" providerId="LiveId" clId="{F200AB96-A6D7-4238-9D45-63183F34F78D}" dt="2021-01-08T18:24:29.377" v="109" actId="26606"/>
          <ac:spMkLst>
            <pc:docMk/>
            <pc:sldMk cId="4228186032" sldId="258"/>
            <ac:spMk id="13" creationId="{55F5D1E8-E605-4EFC-8912-6E191F84FE26}"/>
          </ac:spMkLst>
        </pc:spChg>
        <pc:picChg chg="add mod ord">
          <ac:chgData name="Vincenzo Romano" userId="28d6a931cc4a616f" providerId="LiveId" clId="{F200AB96-A6D7-4238-9D45-63183F34F78D}" dt="2021-01-08T18:25:45.242" v="143" actId="14100"/>
          <ac:picMkLst>
            <pc:docMk/>
            <pc:sldMk cId="4228186032" sldId="258"/>
            <ac:picMk id="4" creationId="{31BE4025-63F6-46F6-8996-A36759937711}"/>
          </ac:picMkLst>
        </pc:picChg>
      </pc:sldChg>
      <pc:sldChg chg="addSp delSp modSp add mod setBg">
        <pc:chgData name="Vincenzo Romano" userId="28d6a931cc4a616f" providerId="LiveId" clId="{F200AB96-A6D7-4238-9D45-63183F34F78D}" dt="2021-01-08T18:31:40.188" v="188" actId="14100"/>
        <pc:sldMkLst>
          <pc:docMk/>
          <pc:sldMk cId="1454765585" sldId="259"/>
        </pc:sldMkLst>
        <pc:spChg chg="mod">
          <ac:chgData name="Vincenzo Romano" userId="28d6a931cc4a616f" providerId="LiveId" clId="{F200AB96-A6D7-4238-9D45-63183F34F78D}" dt="2021-01-08T18:31:28.857" v="185" actId="1076"/>
          <ac:spMkLst>
            <pc:docMk/>
            <pc:sldMk cId="1454765585" sldId="259"/>
            <ac:spMk id="2" creationId="{7505ECA4-2E62-40D8-B18F-61033B32F1C5}"/>
          </ac:spMkLst>
        </pc:spChg>
        <pc:spChg chg="del mod">
          <ac:chgData name="Vincenzo Romano" userId="28d6a931cc4a616f" providerId="LiveId" clId="{F200AB96-A6D7-4238-9D45-63183F34F78D}" dt="2021-01-08T18:31:00.193" v="180"/>
          <ac:spMkLst>
            <pc:docMk/>
            <pc:sldMk cId="1454765585" sldId="259"/>
            <ac:spMk id="3" creationId="{93B31DEF-9CAF-42D5-9A08-F94A999F29FA}"/>
          </ac:spMkLst>
        </pc:spChg>
        <pc:spChg chg="add">
          <ac:chgData name="Vincenzo Romano" userId="28d6a931cc4a616f" providerId="LiveId" clId="{F200AB96-A6D7-4238-9D45-63183F34F78D}" dt="2021-01-08T18:30:46.157" v="177" actId="26606"/>
          <ac:spMkLst>
            <pc:docMk/>
            <pc:sldMk cId="1454765585" sldId="259"/>
            <ac:spMk id="9" creationId="{7A18C9FB-EC4C-4DAE-8F7D-C6E5AF607958}"/>
          </ac:spMkLst>
        </pc:spChg>
        <pc:spChg chg="add">
          <ac:chgData name="Vincenzo Romano" userId="28d6a931cc4a616f" providerId="LiveId" clId="{F200AB96-A6D7-4238-9D45-63183F34F78D}" dt="2021-01-08T18:30:46.157" v="177" actId="26606"/>
          <ac:spMkLst>
            <pc:docMk/>
            <pc:sldMk cId="1454765585" sldId="259"/>
            <ac:spMk id="11" creationId="{9A97FAAB-5E30-4176-BE96-C3DD3FB147F4}"/>
          </ac:spMkLst>
        </pc:spChg>
        <pc:spChg chg="add">
          <ac:chgData name="Vincenzo Romano" userId="28d6a931cc4a616f" providerId="LiveId" clId="{F200AB96-A6D7-4238-9D45-63183F34F78D}" dt="2021-01-08T18:30:46.157" v="177" actId="26606"/>
          <ac:spMkLst>
            <pc:docMk/>
            <pc:sldMk cId="1454765585" sldId="259"/>
            <ac:spMk id="13" creationId="{F47DB6CD-8E9E-4643-B3B6-01BD80429B3C}"/>
          </ac:spMkLst>
        </pc:spChg>
        <pc:picChg chg="add mod">
          <ac:chgData name="Vincenzo Romano" userId="28d6a931cc4a616f" providerId="LiveId" clId="{F200AB96-A6D7-4238-9D45-63183F34F78D}" dt="2021-01-08T18:31:40.188" v="188" actId="14100"/>
          <ac:picMkLst>
            <pc:docMk/>
            <pc:sldMk cId="1454765585" sldId="259"/>
            <ac:picMk id="4" creationId="{DBDC3ACA-09E9-4C6D-AFDD-D4D8B562A43A}"/>
          </ac:picMkLst>
        </pc:picChg>
      </pc:sldChg>
      <pc:sldChg chg="addSp delSp modSp add mod setBg modAnim">
        <pc:chgData name="Vincenzo Romano" userId="28d6a931cc4a616f" providerId="LiveId" clId="{F200AB96-A6D7-4238-9D45-63183F34F78D}" dt="2021-01-08T18:42:08.655" v="240" actId="1440"/>
        <pc:sldMkLst>
          <pc:docMk/>
          <pc:sldMk cId="337993303" sldId="260"/>
        </pc:sldMkLst>
        <pc:spChg chg="mod">
          <ac:chgData name="Vincenzo Romano" userId="28d6a931cc4a616f" providerId="LiveId" clId="{F200AB96-A6D7-4238-9D45-63183F34F78D}" dt="2021-01-08T18:40:04.402" v="236" actId="14100"/>
          <ac:spMkLst>
            <pc:docMk/>
            <pc:sldMk cId="337993303" sldId="260"/>
            <ac:spMk id="2" creationId="{5775CE38-2C86-4E9C-8C56-5A2A33ECBCFB}"/>
          </ac:spMkLst>
        </pc:spChg>
        <pc:spChg chg="del mod">
          <ac:chgData name="Vincenzo Romano" userId="28d6a931cc4a616f" providerId="LiveId" clId="{F200AB96-A6D7-4238-9D45-63183F34F78D}" dt="2021-01-08T18:39:51.369" v="233"/>
          <ac:spMkLst>
            <pc:docMk/>
            <pc:sldMk cId="337993303" sldId="260"/>
            <ac:spMk id="3" creationId="{E248F2BE-CA45-4A63-9174-88EDF59302F0}"/>
          </ac:spMkLst>
        </pc:spChg>
        <pc:spChg chg="add">
          <ac:chgData name="Vincenzo Romano" userId="28d6a931cc4a616f" providerId="LiveId" clId="{F200AB96-A6D7-4238-9D45-63183F34F78D}" dt="2021-01-08T18:38:29.949" v="224" actId="26606"/>
          <ac:spMkLst>
            <pc:docMk/>
            <pc:sldMk cId="337993303" sldId="260"/>
            <ac:spMk id="9" creationId="{7A18C9FB-EC4C-4DAE-8F7D-C6E5AF607958}"/>
          </ac:spMkLst>
        </pc:spChg>
        <pc:spChg chg="add">
          <ac:chgData name="Vincenzo Romano" userId="28d6a931cc4a616f" providerId="LiveId" clId="{F200AB96-A6D7-4238-9D45-63183F34F78D}" dt="2021-01-08T18:38:29.949" v="224" actId="26606"/>
          <ac:spMkLst>
            <pc:docMk/>
            <pc:sldMk cId="337993303" sldId="260"/>
            <ac:spMk id="11" creationId="{5E698B96-C345-4CAB-9657-02BD17A19499}"/>
          </ac:spMkLst>
        </pc:spChg>
        <pc:picChg chg="add mod">
          <ac:chgData name="Vincenzo Romano" userId="28d6a931cc4a616f" providerId="LiveId" clId="{F200AB96-A6D7-4238-9D45-63183F34F78D}" dt="2021-01-08T18:42:08.655" v="240" actId="1440"/>
          <ac:picMkLst>
            <pc:docMk/>
            <pc:sldMk cId="337993303" sldId="260"/>
            <ac:picMk id="4" creationId="{214CFB57-483F-4EA6-84CE-6FF56F1B8B08}"/>
          </ac:picMkLst>
        </pc:picChg>
        <pc:picChg chg="add">
          <ac:chgData name="Vincenzo Romano" userId="28d6a931cc4a616f" providerId="LiveId" clId="{F200AB96-A6D7-4238-9D45-63183F34F78D}" dt="2021-01-08T18:38:29.949" v="224" actId="26606"/>
          <ac:picMkLst>
            <pc:docMk/>
            <pc:sldMk cId="337993303" sldId="260"/>
            <ac:picMk id="5" creationId="{98CFCD6A-CF8C-4CFF-AD91-83FC33C30293}"/>
          </ac:picMkLst>
        </pc:picChg>
      </pc:sldChg>
      <pc:sldChg chg="addSp delSp modSp add mod setBg">
        <pc:chgData name="Vincenzo Romano" userId="28d6a931cc4a616f" providerId="LiveId" clId="{F200AB96-A6D7-4238-9D45-63183F34F78D}" dt="2021-01-08T18:49:39.170" v="302" actId="1076"/>
        <pc:sldMkLst>
          <pc:docMk/>
          <pc:sldMk cId="2981759592" sldId="261"/>
        </pc:sldMkLst>
        <pc:spChg chg="mod">
          <ac:chgData name="Vincenzo Romano" userId="28d6a931cc4a616f" providerId="LiveId" clId="{F200AB96-A6D7-4238-9D45-63183F34F78D}" dt="2021-01-08T18:49:39.170" v="302" actId="1076"/>
          <ac:spMkLst>
            <pc:docMk/>
            <pc:sldMk cId="2981759592" sldId="261"/>
            <ac:spMk id="2" creationId="{A7E520A9-264A-4455-A78E-B87229AC898A}"/>
          </ac:spMkLst>
        </pc:spChg>
        <pc:spChg chg="del mod">
          <ac:chgData name="Vincenzo Romano" userId="28d6a931cc4a616f" providerId="LiveId" clId="{F200AB96-A6D7-4238-9D45-63183F34F78D}" dt="2021-01-08T18:49:21.522" v="298"/>
          <ac:spMkLst>
            <pc:docMk/>
            <pc:sldMk cId="2981759592" sldId="261"/>
            <ac:spMk id="3" creationId="{AE3C6EBE-E1FE-41D5-AE40-715A3C716BEE}"/>
          </ac:spMkLst>
        </pc:spChg>
        <pc:spChg chg="add del">
          <ac:chgData name="Vincenzo Romano" userId="28d6a931cc4a616f" providerId="LiveId" clId="{F200AB96-A6D7-4238-9D45-63183F34F78D}" dt="2021-01-08T18:49:00.285" v="296" actId="26606"/>
          <ac:spMkLst>
            <pc:docMk/>
            <pc:sldMk cId="2981759592" sldId="261"/>
            <ac:spMk id="9" creationId="{7A18C9FB-EC4C-4DAE-8F7D-C6E5AF607958}"/>
          </ac:spMkLst>
        </pc:spChg>
        <pc:spChg chg="add del">
          <ac:chgData name="Vincenzo Romano" userId="28d6a931cc4a616f" providerId="LiveId" clId="{F200AB96-A6D7-4238-9D45-63183F34F78D}" dt="2021-01-08T18:49:00.285" v="296" actId="26606"/>
          <ac:spMkLst>
            <pc:docMk/>
            <pc:sldMk cId="2981759592" sldId="261"/>
            <ac:spMk id="11" creationId="{F47DB6CD-8E9E-4643-B3B6-01BD80429B3C}"/>
          </ac:spMkLst>
        </pc:spChg>
        <pc:spChg chg="add">
          <ac:chgData name="Vincenzo Romano" userId="28d6a931cc4a616f" providerId="LiveId" clId="{F200AB96-A6D7-4238-9D45-63183F34F78D}" dt="2021-01-08T18:49:00.297" v="297" actId="26606"/>
          <ac:spMkLst>
            <pc:docMk/>
            <pc:sldMk cId="2981759592" sldId="261"/>
            <ac:spMk id="16" creationId="{7A18C9FB-EC4C-4DAE-8F7D-C6E5AF607958}"/>
          </ac:spMkLst>
        </pc:spChg>
        <pc:spChg chg="add">
          <ac:chgData name="Vincenzo Romano" userId="28d6a931cc4a616f" providerId="LiveId" clId="{F200AB96-A6D7-4238-9D45-63183F34F78D}" dt="2021-01-08T18:49:00.297" v="297" actId="26606"/>
          <ac:spMkLst>
            <pc:docMk/>
            <pc:sldMk cId="2981759592" sldId="261"/>
            <ac:spMk id="17" creationId="{F798D3DD-23B7-41EE-9021-C8F9A8E2C19B}"/>
          </ac:spMkLst>
        </pc:spChg>
        <pc:grpChg chg="add">
          <ac:chgData name="Vincenzo Romano" userId="28d6a931cc4a616f" providerId="LiveId" clId="{F200AB96-A6D7-4238-9D45-63183F34F78D}" dt="2021-01-08T18:49:00.297" v="297" actId="26606"/>
          <ac:grpSpMkLst>
            <pc:docMk/>
            <pc:sldMk cId="2981759592" sldId="261"/>
            <ac:grpSpMk id="13" creationId="{2C072688-BFC7-4FE8-A45E-B3C63CBB9632}"/>
          </ac:grpSpMkLst>
        </pc:grpChg>
        <pc:picChg chg="add mod ord">
          <ac:chgData name="Vincenzo Romano" userId="28d6a931cc4a616f" providerId="LiveId" clId="{F200AB96-A6D7-4238-9D45-63183F34F78D}" dt="2021-01-08T18:49:00.297" v="297" actId="26606"/>
          <ac:picMkLst>
            <pc:docMk/>
            <pc:sldMk cId="2981759592" sldId="261"/>
            <ac:picMk id="4" creationId="{D64328D8-2863-4A17-B0D2-ED2A7465DEB8}"/>
          </ac:picMkLst>
        </pc:picChg>
      </pc:sldChg>
      <pc:sldChg chg="addSp delSp modSp add mod setBg delAnim modAnim">
        <pc:chgData name="Vincenzo Romano" userId="28d6a931cc4a616f" providerId="LiveId" clId="{F200AB96-A6D7-4238-9D45-63183F34F78D}" dt="2021-01-08T19:08:42.491" v="361" actId="1440"/>
        <pc:sldMkLst>
          <pc:docMk/>
          <pc:sldMk cId="485543852" sldId="262"/>
        </pc:sldMkLst>
        <pc:spChg chg="mod">
          <ac:chgData name="Vincenzo Romano" userId="28d6a931cc4a616f" providerId="LiveId" clId="{F200AB96-A6D7-4238-9D45-63183F34F78D}" dt="2021-01-08T19:08:28.244" v="359" actId="255"/>
          <ac:spMkLst>
            <pc:docMk/>
            <pc:sldMk cId="485543852" sldId="262"/>
            <ac:spMk id="2" creationId="{98C6A355-5668-4975-BC6D-3F1217E08587}"/>
          </ac:spMkLst>
        </pc:spChg>
        <pc:spChg chg="mod">
          <ac:chgData name="Vincenzo Romano" userId="28d6a931cc4a616f" providerId="LiveId" clId="{F200AB96-A6D7-4238-9D45-63183F34F78D}" dt="2021-01-08T18:58:48.559" v="331" actId="26606"/>
          <ac:spMkLst>
            <pc:docMk/>
            <pc:sldMk cId="485543852" sldId="262"/>
            <ac:spMk id="3" creationId="{A5A44789-4491-4BF4-9678-89719094D06A}"/>
          </ac:spMkLst>
        </pc:spChg>
        <pc:spChg chg="add">
          <ac:chgData name="Vincenzo Romano" userId="28d6a931cc4a616f" providerId="LiveId" clId="{F200AB96-A6D7-4238-9D45-63183F34F78D}" dt="2021-01-08T18:58:48.559" v="331" actId="26606"/>
          <ac:spMkLst>
            <pc:docMk/>
            <pc:sldMk cId="485543852" sldId="262"/>
            <ac:spMk id="9" creationId="{7A18C9FB-EC4C-4DAE-8F7D-C6E5AF607958}"/>
          </ac:spMkLst>
        </pc:spChg>
        <pc:spChg chg="add">
          <ac:chgData name="Vincenzo Romano" userId="28d6a931cc4a616f" providerId="LiveId" clId="{F200AB96-A6D7-4238-9D45-63183F34F78D}" dt="2021-01-08T18:58:48.559" v="331" actId="26606"/>
          <ac:spMkLst>
            <pc:docMk/>
            <pc:sldMk cId="485543852" sldId="262"/>
            <ac:spMk id="11" creationId="{0ED8FC7E-742C-4B53-B6FF-F19F8EDA28B3}"/>
          </ac:spMkLst>
        </pc:spChg>
        <pc:spChg chg="add">
          <ac:chgData name="Vincenzo Romano" userId="28d6a931cc4a616f" providerId="LiveId" clId="{F200AB96-A6D7-4238-9D45-63183F34F78D}" dt="2021-01-08T18:58:48.559" v="331" actId="26606"/>
          <ac:spMkLst>
            <pc:docMk/>
            <pc:sldMk cId="485543852" sldId="262"/>
            <ac:spMk id="13" creationId="{F798D3DD-23B7-41EE-9021-C8F9A8E2C19B}"/>
          </ac:spMkLst>
        </pc:spChg>
        <pc:grpChg chg="add">
          <ac:chgData name="Vincenzo Romano" userId="28d6a931cc4a616f" providerId="LiveId" clId="{F200AB96-A6D7-4238-9D45-63183F34F78D}" dt="2021-01-08T18:58:48.559" v="331" actId="26606"/>
          <ac:grpSpMkLst>
            <pc:docMk/>
            <pc:sldMk cId="485543852" sldId="262"/>
            <ac:grpSpMk id="15" creationId="{2C072688-BFC7-4FE8-A45E-B3C63CBB9632}"/>
          </ac:grpSpMkLst>
        </pc:grpChg>
        <pc:picChg chg="add del mod">
          <ac:chgData name="Vincenzo Romano" userId="28d6a931cc4a616f" providerId="LiveId" clId="{F200AB96-A6D7-4238-9D45-63183F34F78D}" dt="2021-01-08T19:07:46.364" v="353" actId="478"/>
          <ac:picMkLst>
            <pc:docMk/>
            <pc:sldMk cId="485543852" sldId="262"/>
            <ac:picMk id="4" creationId="{CD69C870-1840-42C7-B025-3FB4965CC336}"/>
          </ac:picMkLst>
        </pc:picChg>
        <pc:picChg chg="add mod">
          <ac:chgData name="Vincenzo Romano" userId="28d6a931cc4a616f" providerId="LiveId" clId="{F200AB96-A6D7-4238-9D45-63183F34F78D}" dt="2021-01-08T19:00:44.796" v="347" actId="1076"/>
          <ac:picMkLst>
            <pc:docMk/>
            <pc:sldMk cId="485543852" sldId="262"/>
            <ac:picMk id="5" creationId="{18D74C0F-D43F-4AD3-B7A9-C25720779387}"/>
          </ac:picMkLst>
        </pc:picChg>
        <pc:picChg chg="add mod">
          <ac:chgData name="Vincenzo Romano" userId="28d6a931cc4a616f" providerId="LiveId" clId="{F200AB96-A6D7-4238-9D45-63183F34F78D}" dt="2021-01-08T19:08:42.491" v="361" actId="1440"/>
          <ac:picMkLst>
            <pc:docMk/>
            <pc:sldMk cId="485543852" sldId="262"/>
            <ac:picMk id="6" creationId="{590341E1-6EEA-407E-A6A3-4F96BB29AD08}"/>
          </ac:picMkLst>
        </pc:picChg>
      </pc:sldChg>
      <pc:sldChg chg="delSp modSp add">
        <pc:chgData name="Vincenzo Romano" userId="28d6a931cc4a616f" providerId="LiveId" clId="{F200AB96-A6D7-4238-9D45-63183F34F78D}" dt="2021-01-08T19:12:06.271" v="491" actId="113"/>
        <pc:sldMkLst>
          <pc:docMk/>
          <pc:sldMk cId="1515944810" sldId="263"/>
        </pc:sldMkLst>
        <pc:spChg chg="mod">
          <ac:chgData name="Vincenzo Romano" userId="28d6a931cc4a616f" providerId="LiveId" clId="{F200AB96-A6D7-4238-9D45-63183F34F78D}" dt="2021-01-08T19:12:06.271" v="491" actId="113"/>
          <ac:spMkLst>
            <pc:docMk/>
            <pc:sldMk cId="1515944810" sldId="263"/>
            <ac:spMk id="2" creationId="{07D7BA34-EE3B-49B8-98E1-A4D5580A0430}"/>
          </ac:spMkLst>
        </pc:spChg>
        <pc:spChg chg="del">
          <ac:chgData name="Vincenzo Romano" userId="28d6a931cc4a616f" providerId="LiveId" clId="{F200AB96-A6D7-4238-9D45-63183F34F78D}" dt="2021-01-08T19:11:48.111" v="488"/>
          <ac:spMkLst>
            <pc:docMk/>
            <pc:sldMk cId="1515944810" sldId="263"/>
            <ac:spMk id="3" creationId="{A08F3CD3-18D1-4B02-9C85-DAC42A070FCA}"/>
          </ac:spMkLst>
        </pc:spChg>
      </pc:sldChg>
      <pc:sldChg chg="add">
        <pc:chgData name="Vincenzo Romano" userId="28d6a931cc4a616f" providerId="LiveId" clId="{F200AB96-A6D7-4238-9D45-63183F34F78D}" dt="2021-01-12T13:59:37.265" v="492"/>
        <pc:sldMkLst>
          <pc:docMk/>
          <pc:sldMk cId="992674574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9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video" Target="https://www.youtube.com/embed/Vqr9_dundBI?feature=oembed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ZYIYcRq4zw?feature=oembed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4DEFB-0663-42C6-851B-39D464BB8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30"/>
          <a:stretch/>
        </p:blipFill>
        <p:spPr>
          <a:xfrm>
            <a:off x="20" y="-1"/>
            <a:ext cx="12191979" cy="685800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29223"/>
                </a:lnTo>
                <a:lnTo>
                  <a:pt x="11953979" y="541759"/>
                </a:lnTo>
                <a:cubicBezTo>
                  <a:pt x="11205478" y="591203"/>
                  <a:pt x="10431054" y="699982"/>
                  <a:pt x="9651089" y="827627"/>
                </a:cubicBezTo>
                <a:cubicBezTo>
                  <a:pt x="7233991" y="1222984"/>
                  <a:pt x="6590499" y="2476708"/>
                  <a:pt x="6133345" y="3948664"/>
                </a:cubicBezTo>
                <a:cubicBezTo>
                  <a:pt x="5827390" y="4934281"/>
                  <a:pt x="5572190" y="5830059"/>
                  <a:pt x="6876220" y="6551721"/>
                </a:cubicBezTo>
                <a:cubicBezTo>
                  <a:pt x="7059065" y="6652933"/>
                  <a:pt x="7253882" y="6741181"/>
                  <a:pt x="7457481" y="6819371"/>
                </a:cubicBezTo>
                <a:lnTo>
                  <a:pt x="756387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6451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36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1608" y="311727"/>
            <a:ext cx="6130391" cy="6546274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768B08-701E-4305-AA28-64B8F77D3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0" y="4571999"/>
            <a:ext cx="3810000" cy="1524000"/>
          </a:xfrm>
        </p:spPr>
        <p:txBody>
          <a:bodyPr anchor="b">
            <a:normAutofit/>
          </a:bodyPr>
          <a:lstStyle/>
          <a:p>
            <a:pPr algn="l"/>
            <a:r>
              <a:rPr lang="it-IT" b="1" dirty="0"/>
              <a:t>Docente </a:t>
            </a:r>
          </a:p>
          <a:p>
            <a:pPr algn="l"/>
            <a:r>
              <a:rPr lang="it-IT" b="1" dirty="0"/>
              <a:t>Vincenzo Romano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E6694E0-BA41-4DE4-A507-3D534F2E0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0" y="1966931"/>
            <a:ext cx="3810000" cy="2924135"/>
          </a:xfrm>
        </p:spPr>
        <p:txBody>
          <a:bodyPr>
            <a:noAutofit/>
          </a:bodyPr>
          <a:lstStyle/>
          <a:p>
            <a:pPr algn="l"/>
            <a:r>
              <a:rPr lang="it-IT" sz="3600" dirty="0"/>
              <a:t>«La sottrazione in colonna con i cambi».</a:t>
            </a:r>
            <a:br>
              <a:rPr lang="it-IT" sz="3600" dirty="0"/>
            </a:br>
            <a:r>
              <a:rPr lang="it-IT" sz="3600" dirty="0"/>
              <a:t>Classe III F </a:t>
            </a:r>
            <a:br>
              <a:rPr lang="it-IT" sz="3600" dirty="0"/>
            </a:br>
            <a:r>
              <a:rPr lang="it-IT" sz="3600" dirty="0"/>
              <a:t>plesso </a:t>
            </a:r>
            <a:br>
              <a:rPr lang="it-IT" sz="3600" dirty="0"/>
            </a:br>
            <a:r>
              <a:rPr lang="it-IT" sz="3600" dirty="0"/>
              <a:t>«</a:t>
            </a:r>
            <a:r>
              <a:rPr lang="it-IT" sz="3600" dirty="0" err="1"/>
              <a:t>Frà</a:t>
            </a:r>
            <a:r>
              <a:rPr lang="it-IT" sz="3600" dirty="0"/>
              <a:t> Siciliano»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955FFCC-FCD8-4DDE-8648-A1F748E77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0462" y="2859246"/>
            <a:ext cx="1114338" cy="11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2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3ED992-EB89-4C2F-8A9A-947E91BC6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2758239 w 6096000"/>
              <a:gd name="connsiteY1" fmla="*/ 0 h 6858000"/>
              <a:gd name="connsiteX2" fmla="*/ 2916747 w 6096000"/>
              <a:gd name="connsiteY2" fmla="*/ 218181 h 6858000"/>
              <a:gd name="connsiteX3" fmla="*/ 4839749 w 6096000"/>
              <a:gd name="connsiteY3" fmla="*/ 2631787 h 6858000"/>
              <a:gd name="connsiteX4" fmla="*/ 6095001 w 6096000"/>
              <a:gd name="connsiteY4" fmla="*/ 5672947 h 6858000"/>
              <a:gd name="connsiteX5" fmla="*/ 5792922 w 6096000"/>
              <a:gd name="connsiteY5" fmla="*/ 6612444 h 6858000"/>
              <a:gd name="connsiteX6" fmla="*/ 5671607 w 6096000"/>
              <a:gd name="connsiteY6" fmla="*/ 6771753 h 6858000"/>
              <a:gd name="connsiteX7" fmla="*/ 5591643 w 6096000"/>
              <a:gd name="connsiteY7" fmla="*/ 6858000 h 6858000"/>
              <a:gd name="connsiteX8" fmla="*/ 0 w 6096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F921389-99B5-4013-A692-62C9C2F72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8890" y="1366684"/>
            <a:ext cx="5147188" cy="3052916"/>
          </a:xfrm>
        </p:spPr>
        <p:txBody>
          <a:bodyPr>
            <a:normAutofit/>
          </a:bodyPr>
          <a:lstStyle/>
          <a:p>
            <a:pPr algn="l"/>
            <a:r>
              <a:rPr lang="it-IT" sz="5400" b="1" dirty="0"/>
              <a:t>Cos’è la sottrazione?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BE4025-63F6-46F6-8996-A36759937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53" y="1026134"/>
            <a:ext cx="6907160" cy="4886815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77AFBEB-D307-4AE6-BB9C-3F776C7DB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1130" y="721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5E4E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A8FDA66-67B4-4DBE-8354-C26F91ADB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0 w 12191999"/>
              <a:gd name="connsiteY0" fmla="*/ 0 h 6857999"/>
              <a:gd name="connsiteX1" fmla="*/ 12191999 w 12191999"/>
              <a:gd name="connsiteY1" fmla="*/ 0 h 6857999"/>
              <a:gd name="connsiteX2" fmla="*/ 12191999 w 12191999"/>
              <a:gd name="connsiteY2" fmla="*/ 6857999 h 6857999"/>
              <a:gd name="connsiteX3" fmla="*/ 0 w 12191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7999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4759F49-4628-45CC-AFA9-07A4F942B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it-IT" sz="3100" b="1" dirty="0"/>
              <a:t>Segui i vari passaggi per eseguire correttamente la sottrazione in colonna con i cambi.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34260A8-8EA7-4E37-8CB2-12BF14AF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271" y="206477"/>
            <a:ext cx="5181600" cy="6479458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193EBF0-4F7F-4A47-BF71-5341B0AD0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5992" y="529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0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05ECA4-2E62-40D8-B18F-61033B32F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6632" y="2666995"/>
            <a:ext cx="4572000" cy="2286000"/>
          </a:xfrm>
        </p:spPr>
        <p:txBody>
          <a:bodyPr>
            <a:noAutofit/>
          </a:bodyPr>
          <a:lstStyle/>
          <a:p>
            <a:pPr algn="l"/>
            <a:r>
              <a:rPr lang="it-IT" sz="5400" b="1" dirty="0"/>
              <a:t>Ancora qualche esempio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A97FAAB-5E30-4176-BE96-C3DD3FB14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762007"/>
            <a:ext cx="5948806" cy="6095979"/>
          </a:xfrm>
          <a:custGeom>
            <a:avLst/>
            <a:gdLst>
              <a:gd name="connsiteX0" fmla="*/ 1573832 w 5948806"/>
              <a:gd name="connsiteY0" fmla="*/ 765 h 6095979"/>
              <a:gd name="connsiteX1" fmla="*/ 2734663 w 5948806"/>
              <a:gd name="connsiteY1" fmla="*/ 238687 h 6095979"/>
              <a:gd name="connsiteX2" fmla="*/ 5668316 w 5948806"/>
              <a:gd name="connsiteY2" fmla="*/ 3639516 h 6095979"/>
              <a:gd name="connsiteX3" fmla="*/ 5937022 w 5948806"/>
              <a:gd name="connsiteY3" fmla="*/ 5865869 h 6095979"/>
              <a:gd name="connsiteX4" fmla="*/ 5948806 w 5948806"/>
              <a:gd name="connsiteY4" fmla="*/ 6095979 h 6095979"/>
              <a:gd name="connsiteX5" fmla="*/ 0 w 5948806"/>
              <a:gd name="connsiteY5" fmla="*/ 6095979 h 6095979"/>
              <a:gd name="connsiteX6" fmla="*/ 0 w 5948806"/>
              <a:gd name="connsiteY6" fmla="*/ 1621672 h 6095979"/>
              <a:gd name="connsiteX7" fmla="*/ 36310 w 5948806"/>
              <a:gd name="connsiteY7" fmla="*/ 1518814 h 6095979"/>
              <a:gd name="connsiteX8" fmla="*/ 287891 w 5948806"/>
              <a:gd name="connsiteY8" fmla="*/ 956872 h 6095979"/>
              <a:gd name="connsiteX9" fmla="*/ 1573832 w 5948806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806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9" y="4393559"/>
                  <a:pt x="5890546" y="5142244"/>
                  <a:pt x="5937022" y="5865869"/>
                </a:cubicBezTo>
                <a:lnTo>
                  <a:pt x="5948806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47DB6CD-8E9E-4643-B3B6-01BD80429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DC3ACA-09E9-4C6D-AFDD-D4D8B562A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54" y="1238865"/>
            <a:ext cx="8249888" cy="5122267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A539514-768E-446D-92FF-979A612DC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2942" y="1124484"/>
            <a:ext cx="1314490" cy="13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FCD6A-CF8C-4CFF-AD91-83FC33C30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12" b="10124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698B96-C345-4CAB-9657-02BD17A1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775CE38-2C86-4E9C-8C56-5A2A33ECB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606" y="1946787"/>
            <a:ext cx="4567800" cy="3006212"/>
          </a:xfrm>
        </p:spPr>
        <p:txBody>
          <a:bodyPr>
            <a:normAutofit/>
          </a:bodyPr>
          <a:lstStyle/>
          <a:p>
            <a:pPr algn="l"/>
            <a:r>
              <a:rPr lang="it-IT" sz="4100" dirty="0"/>
              <a:t>Approfondiamo ancora con un video</a:t>
            </a:r>
          </a:p>
        </p:txBody>
      </p:sp>
      <p:pic>
        <p:nvPicPr>
          <p:cNvPr id="4" name="Elementi multimediali online 3" title="Sottrazione in colonna con il doppio prestito">
            <a:hlinkClick r:id="" action="ppaction://media"/>
            <a:extLst>
              <a:ext uri="{FF2B5EF4-FFF2-40B4-BE49-F238E27FC236}">
                <a16:creationId xmlns:a16="http://schemas.microsoft.com/office/drawing/2014/main" id="{214CFB57-483F-4EA6-84CE-6FF56F1B8B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154310" y="1334278"/>
            <a:ext cx="5907895" cy="47912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A243274-23A0-4AEE-8780-5354F1C536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0448" y="363799"/>
            <a:ext cx="1003882" cy="100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7E520A9-264A-4455-A78E-B87229AC8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926" y="1445342"/>
            <a:ext cx="4114800" cy="3387213"/>
          </a:xfrm>
        </p:spPr>
        <p:txBody>
          <a:bodyPr>
            <a:normAutofit/>
          </a:bodyPr>
          <a:lstStyle/>
          <a:p>
            <a:pPr algn="l"/>
            <a:r>
              <a:rPr lang="it-IT" sz="4400" b="1" dirty="0"/>
              <a:t>Ma…come si esegue la prova della sottrazione?</a:t>
            </a:r>
          </a:p>
        </p:txBody>
      </p:sp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F798D3DD-23B7-41EE-9021-C8F9A8E2C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072688-BFC7-4FE8-A45E-B3C63CBB9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3002ED9-43C6-4BA8-8941-9AFCB04E4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B09750-C9B1-40CE-AB9B-FEB308A1F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D64328D8-2863-4A17-B0D2-ED2A7465D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86" r="-1" b="14744"/>
          <a:stretch/>
        </p:blipFill>
        <p:spPr>
          <a:xfrm>
            <a:off x="5334000" y="762000"/>
            <a:ext cx="6096000" cy="5333999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FE45691-F4FC-44B8-8E06-50DC01997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4202" y="835742"/>
            <a:ext cx="1047704" cy="10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74C0F-D43F-4AD3-B7A9-C25720779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45" b="3090"/>
          <a:stretch/>
        </p:blipFill>
        <p:spPr>
          <a:xfrm>
            <a:off x="0" y="10"/>
            <a:ext cx="1220722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D8FC7E-742C-4B53-B6FF-F19F8EDA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1928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8C6A355-5668-4975-BC6D-3F1217E08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4500"/>
            <a:ext cx="5814968" cy="1564762"/>
          </a:xfrm>
        </p:spPr>
        <p:txBody>
          <a:bodyPr>
            <a:normAutofit/>
          </a:bodyPr>
          <a:lstStyle/>
          <a:p>
            <a:pPr algn="l"/>
            <a:r>
              <a:rPr lang="it-IT" sz="4800" dirty="0">
                <a:solidFill>
                  <a:srgbClr val="FF0000"/>
                </a:solidFill>
                <a:highlight>
                  <a:srgbClr val="FFFF00"/>
                </a:highlight>
              </a:rPr>
              <a:t>Riepiloghiamo con un video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5A44789-4491-4BF4-9678-89719094D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7056" y="3894265"/>
            <a:ext cx="4434840" cy="1188720"/>
          </a:xfrm>
        </p:spPr>
        <p:txBody>
          <a:bodyPr>
            <a:normAutofit/>
          </a:bodyPr>
          <a:lstStyle/>
          <a:p>
            <a:endParaRPr lang="it-IT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798D3DD-23B7-41EE-9021-C8F9A8E2C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072688-BFC7-4FE8-A45E-B3C63CBB9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3002ED9-43C6-4BA8-8941-9AFCB04E4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EB09750-C9B1-40CE-AB9B-FEB308A1F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6" name="Elementi multimediali online 5" title="LA PROVA DELLA SOTTRAZIONE">
            <a:hlinkClick r:id="" action="ppaction://media"/>
            <a:extLst>
              <a:ext uri="{FF2B5EF4-FFF2-40B4-BE49-F238E27FC236}">
                <a16:creationId xmlns:a16="http://schemas.microsoft.com/office/drawing/2014/main" id="{590341E1-6EEA-407E-A6A3-4F96BB29AD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54638" y="1504001"/>
            <a:ext cx="9110949" cy="5147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55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D7BA34-EE3B-49B8-98E1-A4D5580A0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52" y="1892709"/>
            <a:ext cx="10668000" cy="3072581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Approfondite alla pagina 25 del vostro testo, esercitatevi con  l’esercizio N° 2 lettera C.</a:t>
            </a:r>
            <a:br>
              <a:rPr lang="it-IT" b="1" dirty="0"/>
            </a:br>
            <a:r>
              <a:rPr lang="it-IT" b="1" dirty="0"/>
              <a:t>Buon lavoro.</a:t>
            </a:r>
          </a:p>
        </p:txBody>
      </p:sp>
    </p:spTree>
    <p:extLst>
      <p:ext uri="{BB962C8B-B14F-4D97-AF65-F5344CB8AC3E}">
        <p14:creationId xmlns:p14="http://schemas.microsoft.com/office/powerpoint/2010/main" val="1515944810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85</Words>
  <Application>Microsoft Office PowerPoint</Application>
  <PresentationFormat>Widescreen</PresentationFormat>
  <Paragraphs>10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Avenir Next LT Pro</vt:lpstr>
      <vt:lpstr>Avenir Next LT Pro Light</vt:lpstr>
      <vt:lpstr>Sitka Subheading</vt:lpstr>
      <vt:lpstr>PebbleVTI</vt:lpstr>
      <vt:lpstr>«La sottrazione in colonna con i cambi». Classe III F  plesso  «Frà Siciliano»</vt:lpstr>
      <vt:lpstr>Cos’è la sottrazione?</vt:lpstr>
      <vt:lpstr>Segui i vari passaggi per eseguire correttamente la sottrazione in colonna con i cambi.</vt:lpstr>
      <vt:lpstr>Ancora qualche esempio</vt:lpstr>
      <vt:lpstr>Approfondiamo ancora con un video</vt:lpstr>
      <vt:lpstr>Ma…come si esegue la prova della sottrazione?</vt:lpstr>
      <vt:lpstr>Riepiloghiamo con un video</vt:lpstr>
      <vt:lpstr>Approfondite alla pagina 25 del vostro testo, esercitatevi con  l’esercizio N° 2 lettera C. Buon lavoro.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«La sottrazione in colonna con i cambi». Classe III F  plesso  «Frà Siciliano»</dc:title>
  <dc:creator>Vincenzo Romano</dc:creator>
  <cp:lastModifiedBy>Vincenzo Romano</cp:lastModifiedBy>
  <cp:revision>1</cp:revision>
  <dcterms:created xsi:type="dcterms:W3CDTF">2021-01-08T18:49:00Z</dcterms:created>
  <dcterms:modified xsi:type="dcterms:W3CDTF">2021-01-12T14:10:53Z</dcterms:modified>
</cp:coreProperties>
</file>