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86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45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77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16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44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45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60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32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13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84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74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4CD9A-9A74-46F6-A00B-F0923504FA16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E829-C977-4DB9-8DFF-DCBBBA3F8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24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Registrazione (1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4845"/>
            <a:ext cx="9144000" cy="41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3" y="0"/>
            <a:ext cx="10897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0"/>
            <a:ext cx="8072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0"/>
            <a:ext cx="7628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8" y="1"/>
            <a:ext cx="8059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rullo</dc:creator>
  <cp:lastModifiedBy>anna rullo</cp:lastModifiedBy>
  <cp:revision>7</cp:revision>
  <dcterms:created xsi:type="dcterms:W3CDTF">2021-01-16T11:37:24Z</dcterms:created>
  <dcterms:modified xsi:type="dcterms:W3CDTF">2021-01-16T11:59:15Z</dcterms:modified>
</cp:coreProperties>
</file>