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image" Target="../media/image6.jf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f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f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11496" y="155448"/>
            <a:ext cx="2752344" cy="749808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 ’  asincrona</a:t>
            </a:r>
            <a:b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Italiano - inglese </a:t>
            </a:r>
            <a:b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 R,ZANFARDINO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1" y="905255"/>
            <a:ext cx="10836716" cy="5840633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 rot="1068512">
            <a:off x="9323698" y="904514"/>
            <a:ext cx="2578608" cy="841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TEMPO DI VERIFICHE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461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040126" y="193711"/>
            <a:ext cx="411888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racconto d’avventura </a:t>
            </a:r>
            <a:endParaRPr lang="it-IT" sz="2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118304" y="1524285"/>
            <a:ext cx="2026117" cy="89146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PERCHE’?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118304" y="3145536"/>
            <a:ext cx="2168617" cy="106027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DOVE E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QUANDO 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103607" y="5452424"/>
            <a:ext cx="2227234" cy="82252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COM’E’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FATTO?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5046816" y="899432"/>
            <a:ext cx="2400776" cy="9123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CHI?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5099568" y="3871238"/>
            <a:ext cx="2416945" cy="87940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CHI SCRIVE?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29404" y="1362300"/>
            <a:ext cx="1919779" cy="12154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Scopo:</a:t>
            </a:r>
          </a:p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Coinvolgere il lettore  e tenerlo con il fiato sospeso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690147" y="3257755"/>
            <a:ext cx="1967767" cy="10531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Luoghi naturali e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sevaggi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foreste, deserti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grotte,oceani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690147" y="5372739"/>
            <a:ext cx="2117318" cy="112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Inizio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Vicenda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Conclusione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183952" y="910280"/>
            <a:ext cx="3246048" cy="12490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I personaggi sono esploratori, viaggiatori o ragazzi con spirito d’</a:t>
            </a:r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</a:rPr>
              <a:t>iniziativa,che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riescono a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superare situazioni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pericolose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284536" y="3395788"/>
            <a:ext cx="3310056" cy="1488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Può essere scritto :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 in prima persona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narratore interno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In terza persona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narratore esterno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43" y="1916822"/>
            <a:ext cx="2514600" cy="181927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89" y="4750644"/>
            <a:ext cx="1284427" cy="1905699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2189" y="2533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6685" y="291019"/>
            <a:ext cx="3792772" cy="502920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</a:rPr>
              <a:t>Verso le prove di verifica</a:t>
            </a:r>
            <a:endParaRPr lang="it-IT" sz="1800" dirty="0">
              <a:solidFill>
                <a:schemeClr val="accent6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9" y="908400"/>
            <a:ext cx="4700016" cy="582158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88" y="1590261"/>
            <a:ext cx="3528923" cy="384048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8259" y="23416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7528" y="301753"/>
            <a:ext cx="4700016" cy="914399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Ripetiamo il nome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19" y="1362457"/>
            <a:ext cx="3518830" cy="499234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69" y="1965960"/>
            <a:ext cx="3175578" cy="44861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7" y="301753"/>
            <a:ext cx="4492564" cy="63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4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0784" y="219456"/>
            <a:ext cx="7242048" cy="612649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Ripasso dei   per prepararci alle prove di verifica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412625"/>
            <a:ext cx="3641698" cy="525972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34" y="1449389"/>
            <a:ext cx="4592204" cy="52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936" y="197099"/>
            <a:ext cx="4945713" cy="685495"/>
          </a:xfrm>
        </p:spPr>
        <p:txBody>
          <a:bodyPr>
            <a:norm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po’di ripasso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87" y="3256720"/>
            <a:ext cx="2438687" cy="344513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2" y="417037"/>
            <a:ext cx="3558089" cy="24289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69" y="1143497"/>
            <a:ext cx="3259784" cy="46050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15" y="1743992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7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0765" y="548641"/>
            <a:ext cx="4055165" cy="4156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Ripetiamo..</a:t>
            </a:r>
            <a:endParaRPr lang="it-IT" dirty="0"/>
          </a:p>
        </p:txBody>
      </p:sp>
      <p:pic>
        <p:nvPicPr>
          <p:cNvPr id="4" name="Segnaposto contenuto 3" descr="Immagine che contiene tavolo&#10;&#10;Descrizione generata automaticamente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9" y="1041621"/>
            <a:ext cx="4489498" cy="5572417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20" y="1041621"/>
            <a:ext cx="4538749" cy="564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69845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126</TotalTime>
  <Words>106</Words>
  <Application>Microsoft Office PowerPoint</Application>
  <PresentationFormat>Widescreen</PresentationFormat>
  <Paragraphs>35</Paragraphs>
  <Slides>7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Arial Nova</vt:lpstr>
      <vt:lpstr>Tw Cen MT</vt:lpstr>
      <vt:lpstr>Goccia</vt:lpstr>
      <vt:lpstr>ATTIVITA’ ’  asincrona Italiano - inglese  INS R,ZANFARDINO</vt:lpstr>
      <vt:lpstr>Presentazione standard di PowerPoint</vt:lpstr>
      <vt:lpstr>Verso le prove di verifica</vt:lpstr>
      <vt:lpstr>Ripetiamo il nome</vt:lpstr>
      <vt:lpstr>Ripasso dei   per prepararci alle prove di verifica</vt:lpstr>
      <vt:lpstr>UN po’di ripasso</vt:lpstr>
      <vt:lpstr>Ripetiamo..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28</cp:revision>
  <dcterms:created xsi:type="dcterms:W3CDTF">2021-01-16T21:22:29Z</dcterms:created>
  <dcterms:modified xsi:type="dcterms:W3CDTF">2021-01-20T17:35:40Z</dcterms:modified>
</cp:coreProperties>
</file>