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txt" ContentType="application/txt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  <p:sldId id="259" r:id="rId6"/>
    <p:sldId id="25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883F3-B7FC-4C81-8185-68BD9E004F30}" v="177" dt="2021-02-21T15:36:11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049883F3-B7FC-4C81-8185-68BD9E004F30}"/>
    <pc:docChg chg="undo custSel addSld delSld modSld sldOrd">
      <pc:chgData name="vincenzo giordano" userId="e19a4cf7edf4d346" providerId="LiveId" clId="{049883F3-B7FC-4C81-8185-68BD9E004F30}" dt="2021-02-21T15:36:47.707" v="694" actId="1076"/>
      <pc:docMkLst>
        <pc:docMk/>
      </pc:docMkLst>
      <pc:sldChg chg="addSp delSp modSp new mod setBg modClrScheme modAnim chgLayout">
        <pc:chgData name="vincenzo giordano" userId="e19a4cf7edf4d346" providerId="LiveId" clId="{049883F3-B7FC-4C81-8185-68BD9E004F30}" dt="2021-02-21T15:36:47.707" v="694" actId="1076"/>
        <pc:sldMkLst>
          <pc:docMk/>
          <pc:sldMk cId="1358207854" sldId="256"/>
        </pc:sldMkLst>
        <pc:spChg chg="del">
          <ac:chgData name="vincenzo giordano" userId="e19a4cf7edf4d346" providerId="LiveId" clId="{049883F3-B7FC-4C81-8185-68BD9E004F30}" dt="2021-02-18T18:38:56.275" v="1" actId="700"/>
          <ac:spMkLst>
            <pc:docMk/>
            <pc:sldMk cId="1358207854" sldId="256"/>
            <ac:spMk id="2" creationId="{15639AE0-5433-4FE1-B607-C60957BB53FB}"/>
          </ac:spMkLst>
        </pc:spChg>
        <pc:spChg chg="del">
          <ac:chgData name="vincenzo giordano" userId="e19a4cf7edf4d346" providerId="LiveId" clId="{049883F3-B7FC-4C81-8185-68BD9E004F30}" dt="2021-02-18T18:38:56.275" v="1" actId="700"/>
          <ac:spMkLst>
            <pc:docMk/>
            <pc:sldMk cId="1358207854" sldId="256"/>
            <ac:spMk id="3" creationId="{DAD54968-792F-49E4-BC44-2A1F3BEF4A51}"/>
          </ac:spMkLst>
        </pc:spChg>
        <pc:spChg chg="add del mod">
          <ac:chgData name="vincenzo giordano" userId="e19a4cf7edf4d346" providerId="LiveId" clId="{049883F3-B7FC-4C81-8185-68BD9E004F30}" dt="2021-02-18T18:39:17.157" v="9" actId="478"/>
          <ac:spMkLst>
            <pc:docMk/>
            <pc:sldMk cId="1358207854" sldId="256"/>
            <ac:spMk id="5" creationId="{182999FB-3D1C-486B-8117-615F07739A32}"/>
          </ac:spMkLst>
        </pc:spChg>
        <pc:spChg chg="add del mod">
          <ac:chgData name="vincenzo giordano" userId="e19a4cf7edf4d346" providerId="LiveId" clId="{049883F3-B7FC-4C81-8185-68BD9E004F30}" dt="2021-02-19T17:10:50.305" v="273" actId="21"/>
          <ac:spMkLst>
            <pc:docMk/>
            <pc:sldMk cId="1358207854" sldId="256"/>
            <ac:spMk id="5" creationId="{EEFF53D2-A9FC-44BA-967E-2278C373BEF7}"/>
          </ac:spMkLst>
        </pc:spChg>
        <pc:spChg chg="add del mod">
          <ac:chgData name="vincenzo giordano" userId="e19a4cf7edf4d346" providerId="LiveId" clId="{049883F3-B7FC-4C81-8185-68BD9E004F30}" dt="2021-02-18T18:39:11.567" v="5" actId="478"/>
          <ac:spMkLst>
            <pc:docMk/>
            <pc:sldMk cId="1358207854" sldId="256"/>
            <ac:spMk id="7" creationId="{1044C4D3-5571-4878-BDB4-3824B3CD7916}"/>
          </ac:spMkLst>
        </pc:spChg>
        <pc:spChg chg="add mod">
          <ac:chgData name="vincenzo giordano" userId="e19a4cf7edf4d346" providerId="LiveId" clId="{049883F3-B7FC-4C81-8185-68BD9E004F30}" dt="2021-02-21T11:10:25.001" v="584" actId="1076"/>
          <ac:spMkLst>
            <pc:docMk/>
            <pc:sldMk cId="1358207854" sldId="256"/>
            <ac:spMk id="7" creationId="{52F391D2-9639-479C-BF39-0FD582016177}"/>
          </ac:spMkLst>
        </pc:spChg>
        <pc:spChg chg="add mod">
          <ac:chgData name="vincenzo giordano" userId="e19a4cf7edf4d346" providerId="LiveId" clId="{049883F3-B7FC-4C81-8185-68BD9E004F30}" dt="2021-02-21T11:15:27.231" v="592" actId="207"/>
          <ac:spMkLst>
            <pc:docMk/>
            <pc:sldMk cId="1358207854" sldId="256"/>
            <ac:spMk id="8" creationId="{C9254077-0A0B-4E38-BAC1-D308A5EDDA0A}"/>
          </ac:spMkLst>
        </pc:spChg>
        <pc:spChg chg="add del mod">
          <ac:chgData name="vincenzo giordano" userId="e19a4cf7edf4d346" providerId="LiveId" clId="{049883F3-B7FC-4C81-8185-68BD9E004F30}" dt="2021-02-18T18:51:38.599" v="23" actId="478"/>
          <ac:spMkLst>
            <pc:docMk/>
            <pc:sldMk cId="1358207854" sldId="256"/>
            <ac:spMk id="9" creationId="{71999569-7738-4713-BD1D-3E5B843F9D07}"/>
          </ac:spMkLst>
        </pc:spChg>
        <pc:spChg chg="add del mod">
          <ac:chgData name="vincenzo giordano" userId="e19a4cf7edf4d346" providerId="LiveId" clId="{049883F3-B7FC-4C81-8185-68BD9E004F30}" dt="2021-02-18T18:51:44.598" v="26" actId="478"/>
          <ac:spMkLst>
            <pc:docMk/>
            <pc:sldMk cId="1358207854" sldId="256"/>
            <ac:spMk id="13" creationId="{8A00F46F-5A9D-43C3-85EC-02E3FE0E5A36}"/>
          </ac:spMkLst>
        </pc:spChg>
        <pc:spChg chg="add del mod">
          <ac:chgData name="vincenzo giordano" userId="e19a4cf7edf4d346" providerId="LiveId" clId="{049883F3-B7FC-4C81-8185-68BD9E004F30}" dt="2021-02-19T17:11:15.319" v="281" actId="21"/>
          <ac:spMkLst>
            <pc:docMk/>
            <pc:sldMk cId="1358207854" sldId="256"/>
            <ac:spMk id="15" creationId="{AE96FDE1-B2A9-4D8C-A3A9-CABA9FDB12B1}"/>
          </ac:spMkLst>
        </pc:spChg>
        <pc:picChg chg="add del mod">
          <ac:chgData name="vincenzo giordano" userId="e19a4cf7edf4d346" providerId="LiveId" clId="{049883F3-B7FC-4C81-8185-68BD9E004F30}" dt="2021-02-20T17:13:33.578" v="301" actId="478"/>
          <ac:picMkLst>
            <pc:docMk/>
            <pc:sldMk cId="1358207854" sldId="256"/>
            <ac:picMk id="2" creationId="{A1622014-0426-4DC2-9916-C24445E2181B}"/>
          </ac:picMkLst>
        </pc:picChg>
        <pc:picChg chg="add del mod">
          <ac:chgData name="vincenzo giordano" userId="e19a4cf7edf4d346" providerId="LiveId" clId="{049883F3-B7FC-4C81-8185-68BD9E004F30}" dt="2021-02-21T11:08:13.193" v="523" actId="478"/>
          <ac:picMkLst>
            <pc:docMk/>
            <pc:sldMk cId="1358207854" sldId="256"/>
            <ac:picMk id="3" creationId="{8749F5AB-65AD-4949-BC3C-1381293E0AF1}"/>
          </ac:picMkLst>
        </pc:picChg>
        <pc:picChg chg="add del mod">
          <ac:chgData name="vincenzo giordano" userId="e19a4cf7edf4d346" providerId="LiveId" clId="{049883F3-B7FC-4C81-8185-68BD9E004F30}" dt="2021-02-21T10:37:29.879" v="398" actId="478"/>
          <ac:picMkLst>
            <pc:docMk/>
            <pc:sldMk cId="1358207854" sldId="256"/>
            <ac:picMk id="4" creationId="{E6B53411-268E-4B66-A465-81948D0E8FEC}"/>
          </ac:picMkLst>
        </pc:picChg>
        <pc:picChg chg="add mod">
          <ac:chgData name="vincenzo giordano" userId="e19a4cf7edf4d346" providerId="LiveId" clId="{049883F3-B7FC-4C81-8185-68BD9E004F30}" dt="2021-02-21T11:08:57.163" v="532" actId="1076"/>
          <ac:picMkLst>
            <pc:docMk/>
            <pc:sldMk cId="1358207854" sldId="256"/>
            <ac:picMk id="6" creationId="{2BF78208-300A-45B6-94E1-54A4AC0801F5}"/>
          </ac:picMkLst>
        </pc:picChg>
        <pc:picChg chg="add del mod">
          <ac:chgData name="vincenzo giordano" userId="e19a4cf7edf4d346" providerId="LiveId" clId="{049883F3-B7FC-4C81-8185-68BD9E004F30}" dt="2021-02-19T17:12:05.333" v="295" actId="478"/>
          <ac:picMkLst>
            <pc:docMk/>
            <pc:sldMk cId="1358207854" sldId="256"/>
            <ac:picMk id="6" creationId="{6578B121-F8DB-4975-AFCA-2988AA1D4057}"/>
          </ac:picMkLst>
        </pc:picChg>
        <pc:picChg chg="add mod">
          <ac:chgData name="vincenzo giordano" userId="e19a4cf7edf4d346" providerId="LiveId" clId="{049883F3-B7FC-4C81-8185-68BD9E004F30}" dt="2021-02-21T15:36:47.707" v="694" actId="1076"/>
          <ac:picMkLst>
            <pc:docMk/>
            <pc:sldMk cId="1358207854" sldId="256"/>
            <ac:picMk id="9" creationId="{5FD7353E-B7E2-456A-8369-4265EFF622EA}"/>
          </ac:picMkLst>
        </pc:picChg>
        <pc:picChg chg="add mod">
          <ac:chgData name="vincenzo giordano" userId="e19a4cf7edf4d346" providerId="LiveId" clId="{049883F3-B7FC-4C81-8185-68BD9E004F30}" dt="2021-02-21T11:14:50.701" v="588" actId="1076"/>
          <ac:picMkLst>
            <pc:docMk/>
            <pc:sldMk cId="1358207854" sldId="256"/>
            <ac:picMk id="10" creationId="{5FFA35A8-7671-4F53-8A6A-495E837DCEAA}"/>
          </ac:picMkLst>
        </pc:picChg>
        <pc:picChg chg="add del mod">
          <ac:chgData name="vincenzo giordano" userId="e19a4cf7edf4d346" providerId="LiveId" clId="{049883F3-B7FC-4C81-8185-68BD9E004F30}" dt="2021-02-19T07:48:44.049" v="210" actId="478"/>
          <ac:picMkLst>
            <pc:docMk/>
            <pc:sldMk cId="1358207854" sldId="256"/>
            <ac:picMk id="11" creationId="{0EF77B84-7F2E-4499-8B0B-FF5B31796F23}"/>
          </ac:picMkLst>
        </pc:picChg>
        <pc:picChg chg="add del mod">
          <ac:chgData name="vincenzo giordano" userId="e19a4cf7edf4d346" providerId="LiveId" clId="{049883F3-B7FC-4C81-8185-68BD9E004F30}" dt="2021-02-19T17:10:44.059" v="272" actId="478"/>
          <ac:picMkLst>
            <pc:docMk/>
            <pc:sldMk cId="1358207854" sldId="256"/>
            <ac:picMk id="1026" creationId="{B12DD113-E1DA-4B31-841A-CCD1B8F0B036}"/>
          </ac:picMkLst>
        </pc:picChg>
        <pc:picChg chg="add del">
          <ac:chgData name="vincenzo giordano" userId="e19a4cf7edf4d346" providerId="LiveId" clId="{049883F3-B7FC-4C81-8185-68BD9E004F30}" dt="2021-02-19T17:09:11.371" v="271" actId="478"/>
          <ac:picMkLst>
            <pc:docMk/>
            <pc:sldMk cId="1358207854" sldId="256"/>
            <ac:picMk id="2050" creationId="{AD263813-178F-4830-8B75-B8BAA5237BE0}"/>
          </ac:picMkLst>
        </pc:picChg>
      </pc:sldChg>
      <pc:sldChg chg="addSp delSp modSp new mod ord setBg modAnim">
        <pc:chgData name="vincenzo giordano" userId="e19a4cf7edf4d346" providerId="LiveId" clId="{049883F3-B7FC-4C81-8185-68BD9E004F30}" dt="2021-02-21T15:36:30.766" v="688" actId="688"/>
        <pc:sldMkLst>
          <pc:docMk/>
          <pc:sldMk cId="1224480812" sldId="257"/>
        </pc:sldMkLst>
        <pc:spChg chg="add del mod">
          <ac:chgData name="vincenzo giordano" userId="e19a4cf7edf4d346" providerId="LiveId" clId="{049883F3-B7FC-4C81-8185-68BD9E004F30}" dt="2021-02-19T06:44:12.311" v="174" actId="478"/>
          <ac:spMkLst>
            <pc:docMk/>
            <pc:sldMk cId="1224480812" sldId="257"/>
            <ac:spMk id="2" creationId="{A57C9C75-7790-4987-8994-B78C31B75F8F}"/>
          </ac:spMkLst>
        </pc:spChg>
        <pc:spChg chg="add mod">
          <ac:chgData name="vincenzo giordano" userId="e19a4cf7edf4d346" providerId="LiveId" clId="{049883F3-B7FC-4C81-8185-68BD9E004F30}" dt="2021-02-21T11:18:40.909" v="617" actId="207"/>
          <ac:spMkLst>
            <pc:docMk/>
            <pc:sldMk cId="1224480812" sldId="257"/>
            <ac:spMk id="5" creationId="{65C9F6A2-B903-4149-8FEF-482B5CEC7986}"/>
          </ac:spMkLst>
        </pc:spChg>
        <pc:spChg chg="add mod">
          <ac:chgData name="vincenzo giordano" userId="e19a4cf7edf4d346" providerId="LiveId" clId="{049883F3-B7FC-4C81-8185-68BD9E004F30}" dt="2021-02-21T10:57:30.588" v="457" actId="14100"/>
          <ac:spMkLst>
            <pc:docMk/>
            <pc:sldMk cId="1224480812" sldId="257"/>
            <ac:spMk id="7" creationId="{17BC13F9-79E6-42E7-8D64-6982C8963F9F}"/>
          </ac:spMkLst>
        </pc:spChg>
        <pc:picChg chg="add mod">
          <ac:chgData name="vincenzo giordano" userId="e19a4cf7edf4d346" providerId="LiveId" clId="{049883F3-B7FC-4C81-8185-68BD9E004F30}" dt="2021-02-21T15:36:30.766" v="688" actId="688"/>
          <ac:picMkLst>
            <pc:docMk/>
            <pc:sldMk cId="1224480812" sldId="257"/>
            <ac:picMk id="2" creationId="{755B14C5-1CAA-4F8B-91C6-C37010F5A7E8}"/>
          </ac:picMkLst>
        </pc:picChg>
        <pc:picChg chg="add mod">
          <ac:chgData name="vincenzo giordano" userId="e19a4cf7edf4d346" providerId="LiveId" clId="{049883F3-B7FC-4C81-8185-68BD9E004F30}" dt="2021-02-21T10:48:09.368" v="411" actId="1076"/>
          <ac:picMkLst>
            <pc:docMk/>
            <pc:sldMk cId="1224480812" sldId="257"/>
            <ac:picMk id="3" creationId="{6BD43F86-3841-4576-93C8-8A4815EAA42D}"/>
          </ac:picMkLst>
        </pc:picChg>
        <pc:picChg chg="add del mod">
          <ac:chgData name="vincenzo giordano" userId="e19a4cf7edf4d346" providerId="LiveId" clId="{049883F3-B7FC-4C81-8185-68BD9E004F30}" dt="2021-02-21T10:50:44.413" v="429" actId="478"/>
          <ac:picMkLst>
            <pc:docMk/>
            <pc:sldMk cId="1224480812" sldId="257"/>
            <ac:picMk id="4" creationId="{6161ABF1-D083-4BFF-B76A-A87D4E8714F2}"/>
          </ac:picMkLst>
        </pc:picChg>
        <pc:picChg chg="add mod">
          <ac:chgData name="vincenzo giordano" userId="e19a4cf7edf4d346" providerId="LiveId" clId="{049883F3-B7FC-4C81-8185-68BD9E004F30}" dt="2021-02-19T06:47:51.888" v="189" actId="1076"/>
          <ac:picMkLst>
            <pc:docMk/>
            <pc:sldMk cId="1224480812" sldId="257"/>
            <ac:picMk id="6" creationId="{51E1FA5E-11B7-4AF1-8197-54A4F029165A}"/>
          </ac:picMkLst>
        </pc:picChg>
        <pc:picChg chg="add del mod">
          <ac:chgData name="vincenzo giordano" userId="e19a4cf7edf4d346" providerId="LiveId" clId="{049883F3-B7FC-4C81-8185-68BD9E004F30}" dt="2021-02-18T19:00:30.291" v="45" actId="478"/>
          <ac:picMkLst>
            <pc:docMk/>
            <pc:sldMk cId="1224480812" sldId="257"/>
            <ac:picMk id="7" creationId="{3101F302-6496-43B4-A5AF-092223769D36}"/>
          </ac:picMkLst>
        </pc:picChg>
        <pc:picChg chg="add del mod">
          <ac:chgData name="vincenzo giordano" userId="e19a4cf7edf4d346" providerId="LiveId" clId="{049883F3-B7FC-4C81-8185-68BD9E004F30}" dt="2021-02-19T06:47:26.524" v="183" actId="478"/>
          <ac:picMkLst>
            <pc:docMk/>
            <pc:sldMk cId="1224480812" sldId="257"/>
            <ac:picMk id="8" creationId="{32B4673C-3838-47DE-BEAE-377BE48713F5}"/>
          </ac:picMkLst>
        </pc:picChg>
        <pc:picChg chg="add mod">
          <ac:chgData name="vincenzo giordano" userId="e19a4cf7edf4d346" providerId="LiveId" clId="{049883F3-B7FC-4C81-8185-68BD9E004F30}" dt="2021-02-21T10:50:49.889" v="431" actId="1076"/>
          <ac:picMkLst>
            <pc:docMk/>
            <pc:sldMk cId="1224480812" sldId="257"/>
            <ac:picMk id="8" creationId="{93A51528-70F8-473D-91A5-A2F3C3AACEAA}"/>
          </ac:picMkLst>
        </pc:picChg>
        <pc:picChg chg="add mod">
          <ac:chgData name="vincenzo giordano" userId="e19a4cf7edf4d346" providerId="LiveId" clId="{049883F3-B7FC-4C81-8185-68BD9E004F30}" dt="2021-02-21T15:13:36.373" v="626" actId="14100"/>
          <ac:picMkLst>
            <pc:docMk/>
            <pc:sldMk cId="1224480812" sldId="257"/>
            <ac:picMk id="9" creationId="{B994DED5-3157-4E89-82E6-A96AB487C1EE}"/>
          </ac:picMkLst>
        </pc:picChg>
      </pc:sldChg>
      <pc:sldChg chg="addSp delSp modSp new mod ord setBg delAnim modAnim">
        <pc:chgData name="vincenzo giordano" userId="e19a4cf7edf4d346" providerId="LiveId" clId="{049883F3-B7FC-4C81-8185-68BD9E004F30}" dt="2021-02-21T15:36:37.840" v="691" actId="14100"/>
        <pc:sldMkLst>
          <pc:docMk/>
          <pc:sldMk cId="1636624593" sldId="258"/>
        </pc:sldMkLst>
        <pc:spChg chg="add mod">
          <ac:chgData name="vincenzo giordano" userId="e19a4cf7edf4d346" providerId="LiveId" clId="{049883F3-B7FC-4C81-8185-68BD9E004F30}" dt="2021-02-21T11:19:03.446" v="623" actId="14100"/>
          <ac:spMkLst>
            <pc:docMk/>
            <pc:sldMk cId="1636624593" sldId="258"/>
            <ac:spMk id="7" creationId="{78220550-5166-4371-9E14-AEDF2EE76EE1}"/>
          </ac:spMkLst>
        </pc:spChg>
        <pc:spChg chg="add mod">
          <ac:chgData name="vincenzo giordano" userId="e19a4cf7edf4d346" providerId="LiveId" clId="{049883F3-B7FC-4C81-8185-68BD9E004F30}" dt="2021-02-21T10:58:52.083" v="468" actId="14100"/>
          <ac:spMkLst>
            <pc:docMk/>
            <pc:sldMk cId="1636624593" sldId="258"/>
            <ac:spMk id="13" creationId="{C4477B2A-2F45-46B0-A31B-4AF6A57E5D94}"/>
          </ac:spMkLst>
        </pc:spChg>
        <pc:picChg chg="add del mod">
          <ac:chgData name="vincenzo giordano" userId="e19a4cf7edf4d346" providerId="LiveId" clId="{049883F3-B7FC-4C81-8185-68BD9E004F30}" dt="2021-02-21T15:29:43.282" v="638" actId="21"/>
          <ac:picMkLst>
            <pc:docMk/>
            <pc:sldMk cId="1636624593" sldId="258"/>
            <ac:picMk id="2" creationId="{03F2B300-A03F-41FF-9CEE-96EC92271699}"/>
          </ac:picMkLst>
        </pc:picChg>
        <pc:picChg chg="add mod">
          <ac:chgData name="vincenzo giordano" userId="e19a4cf7edf4d346" providerId="LiveId" clId="{049883F3-B7FC-4C81-8185-68BD9E004F30}" dt="2021-02-21T10:58:41.873" v="466" actId="1076"/>
          <ac:picMkLst>
            <pc:docMk/>
            <pc:sldMk cId="1636624593" sldId="258"/>
            <ac:picMk id="3" creationId="{BD9BBF9A-7A2A-4A76-831C-A0B3FD432EFD}"/>
          </ac:picMkLst>
        </pc:picChg>
        <pc:picChg chg="add mod">
          <ac:chgData name="vincenzo giordano" userId="e19a4cf7edf4d346" providerId="LiveId" clId="{049883F3-B7FC-4C81-8185-68BD9E004F30}" dt="2021-02-21T15:36:37.840" v="691" actId="14100"/>
          <ac:picMkLst>
            <pc:docMk/>
            <pc:sldMk cId="1636624593" sldId="258"/>
            <ac:picMk id="4" creationId="{5032F5C1-4486-4CE2-AECE-B3CD784E1FC7}"/>
          </ac:picMkLst>
        </pc:picChg>
        <pc:picChg chg="add del mod">
          <ac:chgData name="vincenzo giordano" userId="e19a4cf7edf4d346" providerId="LiveId" clId="{049883F3-B7FC-4C81-8185-68BD9E004F30}" dt="2021-02-21T10:51:32.046" v="439" actId="21"/>
          <ac:picMkLst>
            <pc:docMk/>
            <pc:sldMk cId="1636624593" sldId="258"/>
            <ac:picMk id="4" creationId="{CC4FCA8D-D99C-4FB3-8770-8C39B9CBAED3}"/>
          </ac:picMkLst>
        </pc:picChg>
        <pc:picChg chg="add mod">
          <ac:chgData name="vincenzo giordano" userId="e19a4cf7edf4d346" providerId="LiveId" clId="{049883F3-B7FC-4C81-8185-68BD9E004F30}" dt="2021-02-21T10:58:07.311" v="460" actId="1076"/>
          <ac:picMkLst>
            <pc:docMk/>
            <pc:sldMk cId="1636624593" sldId="258"/>
            <ac:picMk id="5" creationId="{7FDE8D5D-2EAA-477D-AE86-2105376CB042}"/>
          </ac:picMkLst>
        </pc:picChg>
        <pc:picChg chg="add del mod">
          <ac:chgData name="vincenzo giordano" userId="e19a4cf7edf4d346" providerId="LiveId" clId="{049883F3-B7FC-4C81-8185-68BD9E004F30}" dt="2021-02-21T10:50:19.598" v="420" actId="478"/>
          <ac:picMkLst>
            <pc:docMk/>
            <pc:sldMk cId="1636624593" sldId="258"/>
            <ac:picMk id="8" creationId="{1F76D1E6-5950-4A99-8BA7-E4EBA17CE2A2}"/>
          </ac:picMkLst>
        </pc:picChg>
        <pc:picChg chg="add del mod">
          <ac:chgData name="vincenzo giordano" userId="e19a4cf7edf4d346" providerId="LiveId" clId="{049883F3-B7FC-4C81-8185-68BD9E004F30}" dt="2021-02-21T10:50:39.400" v="427" actId="21"/>
          <ac:picMkLst>
            <pc:docMk/>
            <pc:sldMk cId="1636624593" sldId="258"/>
            <ac:picMk id="10" creationId="{FB18FE9A-5208-4B88-AADA-BB77654EA8F9}"/>
          </ac:picMkLst>
        </pc:picChg>
        <pc:picChg chg="add mod">
          <ac:chgData name="vincenzo giordano" userId="e19a4cf7edf4d346" providerId="LiveId" clId="{049883F3-B7FC-4C81-8185-68BD9E004F30}" dt="2021-02-21T10:51:15.425" v="438" actId="1076"/>
          <ac:picMkLst>
            <pc:docMk/>
            <pc:sldMk cId="1636624593" sldId="258"/>
            <ac:picMk id="12" creationId="{A6D2DAB9-AE2B-48F6-9ED5-A1A653E3F7F7}"/>
          </ac:picMkLst>
        </pc:picChg>
      </pc:sldChg>
      <pc:sldChg chg="addSp modSp new mod ord setBg modAnim">
        <pc:chgData name="vincenzo giordano" userId="e19a4cf7edf4d346" providerId="LiveId" clId="{049883F3-B7FC-4C81-8185-68BD9E004F30}" dt="2021-02-21T15:35:00.374" v="666"/>
        <pc:sldMkLst>
          <pc:docMk/>
          <pc:sldMk cId="1662377183" sldId="259"/>
        </pc:sldMkLst>
        <pc:spChg chg="add mod">
          <ac:chgData name="vincenzo giordano" userId="e19a4cf7edf4d346" providerId="LiveId" clId="{049883F3-B7FC-4C81-8185-68BD9E004F30}" dt="2021-02-21T15:34:42.033" v="663" actId="1076"/>
          <ac:spMkLst>
            <pc:docMk/>
            <pc:sldMk cId="1662377183" sldId="259"/>
            <ac:spMk id="2" creationId="{8F4244FB-E03D-4693-84C9-0B685AE25B25}"/>
          </ac:spMkLst>
        </pc:spChg>
        <pc:spChg chg="add mod">
          <ac:chgData name="vincenzo giordano" userId="e19a4cf7edf4d346" providerId="LiveId" clId="{049883F3-B7FC-4C81-8185-68BD9E004F30}" dt="2021-02-21T11:04:54.417" v="486" actId="1076"/>
          <ac:spMkLst>
            <pc:docMk/>
            <pc:sldMk cId="1662377183" sldId="259"/>
            <ac:spMk id="3" creationId="{2A00CD12-3A3B-4215-A0D8-6EB18B67B96F}"/>
          </ac:spMkLst>
        </pc:spChg>
        <pc:picChg chg="add mod">
          <ac:chgData name="vincenzo giordano" userId="e19a4cf7edf4d346" providerId="LiveId" clId="{049883F3-B7FC-4C81-8185-68BD9E004F30}" dt="2021-02-21T15:35:00.374" v="666"/>
          <ac:picMkLst>
            <pc:docMk/>
            <pc:sldMk cId="1662377183" sldId="259"/>
            <ac:picMk id="4" creationId="{EC52DE78-6985-4779-8399-9578513DB0CC}"/>
          </ac:picMkLst>
        </pc:picChg>
        <pc:picChg chg="add mod">
          <ac:chgData name="vincenzo giordano" userId="e19a4cf7edf4d346" providerId="LiveId" clId="{049883F3-B7FC-4C81-8185-68BD9E004F30}" dt="2021-02-21T15:34:34.055" v="661" actId="1076"/>
          <ac:picMkLst>
            <pc:docMk/>
            <pc:sldMk cId="1662377183" sldId="259"/>
            <ac:picMk id="5" creationId="{1121FADE-2693-4998-BDDE-B231F2DEEC67}"/>
          </ac:picMkLst>
        </pc:picChg>
      </pc:sldChg>
      <pc:sldChg chg="addSp delSp modSp new mod ord setBg">
        <pc:chgData name="vincenzo giordano" userId="e19a4cf7edf4d346" providerId="LiveId" clId="{049883F3-B7FC-4C81-8185-68BD9E004F30}" dt="2021-02-21T10:51:44.474" v="442" actId="1076"/>
        <pc:sldMkLst>
          <pc:docMk/>
          <pc:sldMk cId="228673760" sldId="260"/>
        </pc:sldMkLst>
        <pc:spChg chg="add del mod">
          <ac:chgData name="vincenzo giordano" userId="e19a4cf7edf4d346" providerId="LiveId" clId="{049883F3-B7FC-4C81-8185-68BD9E004F30}" dt="2021-02-21T10:04:00.323" v="347" actId="478"/>
          <ac:spMkLst>
            <pc:docMk/>
            <pc:sldMk cId="228673760" sldId="260"/>
            <ac:spMk id="2" creationId="{22619A59-BDCC-4349-92F6-E25492A17051}"/>
          </ac:spMkLst>
        </pc:spChg>
        <pc:spChg chg="add del mod">
          <ac:chgData name="vincenzo giordano" userId="e19a4cf7edf4d346" providerId="LiveId" clId="{049883F3-B7FC-4C81-8185-68BD9E004F30}" dt="2021-02-19T17:02:12.303" v="257" actId="478"/>
          <ac:spMkLst>
            <pc:docMk/>
            <pc:sldMk cId="228673760" sldId="260"/>
            <ac:spMk id="2" creationId="{F0D80BED-3C1B-4B54-89B7-862235561E3A}"/>
          </ac:spMkLst>
        </pc:spChg>
        <pc:spChg chg="add del mod">
          <ac:chgData name="vincenzo giordano" userId="e19a4cf7edf4d346" providerId="LiveId" clId="{049883F3-B7FC-4C81-8185-68BD9E004F30}" dt="2021-02-19T07:49:14.703" v="213" actId="21"/>
          <ac:spMkLst>
            <pc:docMk/>
            <pc:sldMk cId="228673760" sldId="260"/>
            <ac:spMk id="3" creationId="{A243C49F-2B13-4972-A4C1-985811BBFB61}"/>
          </ac:spMkLst>
        </pc:spChg>
        <pc:picChg chg="add del mod">
          <ac:chgData name="vincenzo giordano" userId="e19a4cf7edf4d346" providerId="LiveId" clId="{049883F3-B7FC-4C81-8185-68BD9E004F30}" dt="2021-02-21T10:08:48.785" v="354" actId="478"/>
          <ac:picMkLst>
            <pc:docMk/>
            <pc:sldMk cId="228673760" sldId="260"/>
            <ac:picMk id="3" creationId="{4314CF92-FBA3-4538-8117-5230668432D7}"/>
          </ac:picMkLst>
        </pc:picChg>
        <pc:picChg chg="add mod">
          <ac:chgData name="vincenzo giordano" userId="e19a4cf7edf4d346" providerId="LiveId" clId="{049883F3-B7FC-4C81-8185-68BD9E004F30}" dt="2021-02-21T10:37:04.832" v="396" actId="14861"/>
          <ac:picMkLst>
            <pc:docMk/>
            <pc:sldMk cId="228673760" sldId="260"/>
            <ac:picMk id="4" creationId="{430E336F-1912-4726-8357-A75E3FEF75AD}"/>
          </ac:picMkLst>
        </pc:picChg>
        <pc:picChg chg="add mod">
          <ac:chgData name="vincenzo giordano" userId="e19a4cf7edf4d346" providerId="LiveId" clId="{049883F3-B7FC-4C81-8185-68BD9E004F30}" dt="2021-02-21T10:36:44.392" v="393" actId="1076"/>
          <ac:picMkLst>
            <pc:docMk/>
            <pc:sldMk cId="228673760" sldId="260"/>
            <ac:picMk id="6" creationId="{798A810A-6BF6-481A-A3C8-D40C813BC88E}"/>
          </ac:picMkLst>
        </pc:picChg>
        <pc:picChg chg="add mod">
          <ac:chgData name="vincenzo giordano" userId="e19a4cf7edf4d346" providerId="LiveId" clId="{049883F3-B7FC-4C81-8185-68BD9E004F30}" dt="2021-02-21T10:51:44.474" v="442" actId="1076"/>
          <ac:picMkLst>
            <pc:docMk/>
            <pc:sldMk cId="228673760" sldId="260"/>
            <ac:picMk id="8" creationId="{27391A6D-E6BC-4E7A-8E9E-9C37FDBD4857}"/>
          </ac:picMkLst>
        </pc:picChg>
        <pc:picChg chg="add mod">
          <ac:chgData name="vincenzo giordano" userId="e19a4cf7edf4d346" providerId="LiveId" clId="{049883F3-B7FC-4C81-8185-68BD9E004F30}" dt="2021-02-21T10:04:04.996" v="348" actId="1076"/>
          <ac:picMkLst>
            <pc:docMk/>
            <pc:sldMk cId="228673760" sldId="260"/>
            <ac:picMk id="1026" creationId="{1C4A1C14-76D8-46BC-8D19-007FAA746D49}"/>
          </ac:picMkLst>
        </pc:picChg>
        <pc:picChg chg="add mod">
          <ac:chgData name="vincenzo giordano" userId="e19a4cf7edf4d346" providerId="LiveId" clId="{049883F3-B7FC-4C81-8185-68BD9E004F30}" dt="2021-02-21T10:37:13.863" v="397" actId="1076"/>
          <ac:picMkLst>
            <pc:docMk/>
            <pc:sldMk cId="228673760" sldId="260"/>
            <ac:picMk id="1028" creationId="{E249BA50-4E07-4194-A283-13543EC77D2A}"/>
          </ac:picMkLst>
        </pc:picChg>
        <pc:picChg chg="add del mod">
          <ac:chgData name="vincenzo giordano" userId="e19a4cf7edf4d346" providerId="LiveId" clId="{049883F3-B7FC-4C81-8185-68BD9E004F30}" dt="2021-02-19T07:17:33.103" v="198" actId="478"/>
          <ac:picMkLst>
            <pc:docMk/>
            <pc:sldMk cId="228673760" sldId="260"/>
            <ac:picMk id="2050" creationId="{35403C09-5357-4366-BA98-06F21F80D716}"/>
          </ac:picMkLst>
        </pc:picChg>
      </pc:sldChg>
      <pc:sldChg chg="addSp delSp modSp new del mod">
        <pc:chgData name="vincenzo giordano" userId="e19a4cf7edf4d346" providerId="LiveId" clId="{049883F3-B7FC-4C81-8185-68BD9E004F30}" dt="2021-02-21T11:16:18.472" v="598" actId="2696"/>
        <pc:sldMkLst>
          <pc:docMk/>
          <pc:sldMk cId="2075174329" sldId="261"/>
        </pc:sldMkLst>
        <pc:spChg chg="add mod">
          <ac:chgData name="vincenzo giordano" userId="e19a4cf7edf4d346" providerId="LiveId" clId="{049883F3-B7FC-4C81-8185-68BD9E004F30}" dt="2021-02-20T17:22:08.306" v="308" actId="1076"/>
          <ac:spMkLst>
            <pc:docMk/>
            <pc:sldMk cId="2075174329" sldId="261"/>
            <ac:spMk id="4" creationId="{54F9BFA8-1AB2-4A03-BBCE-F2CF4044BD4F}"/>
          </ac:spMkLst>
        </pc:spChg>
        <pc:spChg chg="add del mod">
          <ac:chgData name="vincenzo giordano" userId="e19a4cf7edf4d346" providerId="LiveId" clId="{049883F3-B7FC-4C81-8185-68BD9E004F30}" dt="2021-02-21T11:08:28.810" v="527" actId="21"/>
          <ac:spMkLst>
            <pc:docMk/>
            <pc:sldMk cId="2075174329" sldId="261"/>
            <ac:spMk id="5" creationId="{70D836B8-3A55-45FA-8741-8107F50EF962}"/>
          </ac:spMkLst>
        </pc:spChg>
        <pc:spChg chg="add del mod">
          <ac:chgData name="vincenzo giordano" userId="e19a4cf7edf4d346" providerId="LiveId" clId="{049883F3-B7FC-4C81-8185-68BD9E004F30}" dt="2021-02-21T11:02:44.904" v="485" actId="478"/>
          <ac:spMkLst>
            <pc:docMk/>
            <pc:sldMk cId="2075174329" sldId="261"/>
            <ac:spMk id="6" creationId="{F5437721-0223-4A3E-BA90-FE364739D2EF}"/>
          </ac:spMkLst>
        </pc:spChg>
        <pc:picChg chg="add del mod">
          <ac:chgData name="vincenzo giordano" userId="e19a4cf7edf4d346" providerId="LiveId" clId="{049883F3-B7FC-4C81-8185-68BD9E004F30}" dt="2021-02-21T11:16:09.221" v="597" actId="478"/>
          <ac:picMkLst>
            <pc:docMk/>
            <pc:sldMk cId="2075174329" sldId="261"/>
            <ac:picMk id="3" creationId="{9B22577D-5941-43D6-8B3E-E3C33C731E1B}"/>
          </ac:picMkLst>
        </pc:picChg>
        <pc:picChg chg="add del mod">
          <ac:chgData name="vincenzo giordano" userId="e19a4cf7edf4d346" providerId="LiveId" clId="{049883F3-B7FC-4C81-8185-68BD9E004F30}" dt="2021-02-18T20:05:43.019" v="96" actId="478"/>
          <ac:picMkLst>
            <pc:docMk/>
            <pc:sldMk cId="2075174329" sldId="261"/>
            <ac:picMk id="1026" creationId="{CE4B6B63-8C2A-4A04-A09A-A2FA81FB5620}"/>
          </ac:picMkLst>
        </pc:picChg>
        <pc:picChg chg="add del mod">
          <ac:chgData name="vincenzo giordano" userId="e19a4cf7edf4d346" providerId="LiveId" clId="{049883F3-B7FC-4C81-8185-68BD9E004F30}" dt="2021-02-20T17:12:33.588" v="298" actId="21"/>
          <ac:picMkLst>
            <pc:docMk/>
            <pc:sldMk cId="2075174329" sldId="261"/>
            <ac:picMk id="3074" creationId="{900EEDCB-BB14-4889-B6DD-2653AC30454A}"/>
          </ac:picMkLst>
        </pc:picChg>
      </pc:sldChg>
      <pc:sldChg chg="addSp modSp new mod ord setBg modAnim">
        <pc:chgData name="vincenzo giordano" userId="e19a4cf7edf4d346" providerId="LiveId" clId="{049883F3-B7FC-4C81-8185-68BD9E004F30}" dt="2021-02-21T15:36:19.862" v="687" actId="688"/>
        <pc:sldMkLst>
          <pc:docMk/>
          <pc:sldMk cId="3079263160" sldId="262"/>
        </pc:sldMkLst>
        <pc:picChg chg="add mod">
          <ac:chgData name="vincenzo giordano" userId="e19a4cf7edf4d346" providerId="LiveId" clId="{049883F3-B7FC-4C81-8185-68BD9E004F30}" dt="2021-02-21T15:36:19.862" v="687" actId="688"/>
          <ac:picMkLst>
            <pc:docMk/>
            <pc:sldMk cId="3079263160" sldId="262"/>
            <ac:picMk id="2" creationId="{F58A6F09-6C23-497B-B786-8820220AF73C}"/>
          </ac:picMkLst>
        </pc:picChg>
        <pc:picChg chg="add mod">
          <ac:chgData name="vincenzo giordano" userId="e19a4cf7edf4d346" providerId="LiveId" clId="{049883F3-B7FC-4C81-8185-68BD9E004F30}" dt="2021-02-21T10:56:07.153" v="444" actId="1076"/>
          <ac:picMkLst>
            <pc:docMk/>
            <pc:sldMk cId="3079263160" sldId="262"/>
            <ac:picMk id="2050" creationId="{AD2DA75F-3A45-4A8B-9686-E3DA87B0A9AC}"/>
          </ac:picMkLst>
        </pc:picChg>
      </pc:sldChg>
    </pc:docChg>
  </pc:docChgLst>
</pc:chgInfo>
</file>

<file path=ppt/media/image6.txt>GIF89a&#65533; &#65533; &#65533;&#65533; &#65533;&#65533;d+&#65533;Z*&#1716; &#65533;{AO&#65533;&#65533;&#65533;I3&#65533;&#65533;lfA&#676; &#65533;v;&#1262;n&#65533;&#65533; gE%&#65533;&#65533;&#1644;$m]T&#1958;U&#65533;&#65533;&#65533;&#65533;&#65533;j&#65533;&#65533;&#65533;&#65533;&#65533;&#714;b5&#65533;&#65533;m&#65533;&#65533;&#65533;&#65533;k8&#65533;&#65533; &#65533;&#65533;q&#65533;&#1772;&#65533;&#65533; &#65533;6!&#65533;&#65533;D&#65533;&#65533;C&#65533;X&#65533;&#65533;.&#65533;&#65533;&#65533;&#275;KxQ(&#156; zW1&#65533;&#65533;1&#65533; &#65533;&#65533;I&#820;&#65533;&#65533;a&#65533;r<&#65533;g&#65533;&#65533;N&#740;T&#65533;&#1882;&#65533;gTe&#65533;&#65533;&#584;&#1780;\&#65533;uF&#65533;&#752;&#65533;&#65533;.&#65533;&#65533;&#65533;(&#65533;&#65533;&#65533;&#65533;&#65533; c&#1079;&#65533;&#65533;&#65533;&#65533;&#65533;a&#65533; &#65533;&#65533;&#65533;V&#65533;&#65533;pm/&#541;R&#65533;yV&#1378;Q&#402;6&#65533;&#65533;x&#65533;&#65533;I&#65533;&#65533;m&#65533;&#65533;[&#1196; &#65533;&#65533;&#65533;&#65533;&#65533; &#65533;]&#2026;U&#65533;&#65533; &#1174;&#65533;&#1192;*&#65533;&#65533;&#65533;&#65533;s&#65533;&#65533;wK"&#65533;&#65533; &#65533;&#1420;&#65533;&#65533;&#65533;&#65533;v&#65533;3'&#65533;x&#65533;&#65533;&#65533;&#65533;we&#922;M&#65533;WC&#65533;&#65533;f&#65533;&#65533; &#65533;SH&#65533;qZ&#65533;&#65533;O&#65533;zj&#65533;&#65533;&#65533;&#65533;&#65533;i&#1965;Z&#1246;Q&#65533;&#65533;D&#65533;/&#65533;gD&#65533;&#65533; &#65533;&#65533;	Uy&#65533;&#857;&#65533;&#65533;S&#65533;ul&#65533;&#211;&#65533;&#65533; &#65533;&#65533;&#65533;&#65533;&#65533;l&#65533;&#65533;&#1706;E&#706;y&#282;M&#65533;&#65533;&#65533;&#65533;c&#65533;&#65533;ED-'&#1389;Z&#65533;&#65533;&#65533;&#65533;&#65533;&#65533;&#65533;o@&#65533;&#65533;I&#65533;&#1309;&#65533;&#65533;c&#65533;&#65533;y&#65533;e*&#65533;G.&#1195;V&#65533;|Q&#65533;&#65533;S&#65533;&#65533;&#206;H&#1433;M&#65533;L&#65533;&#65533;_&#65533;l&#65533;j&#65533;<&&#65533;T=[$&#65533;&#65533;
&#65533;&#65533;&#65533;&#62593;&#675;&#65533;`*&#65533;&#65533;&#65533;&#65533;&#598;M&#65533;&#65533;ewi3&#2041;&#65533;&#65533;l&#65533;&#65533;&#25260;&#65533;&#65533;iZ&#65533;&#65533;&#65533;&#65533;&#1035;&#65533;nBkL0NK=&#65533;&#65533;Q&#1348;E&#65533;&#65533;E&#65533;&#65533;&#65533;&#65533;&#65533;&#65533;&#65533;:&#65533;&#65533;&#65533;&#65533;R&#1261;&#65533;&#65533;/&#65533;&#65533;&#65533;,?&#371;_&#1848;,oR6&#65533;&#65533;v&#1317;W&#65533;s%&#65533;&#65533;c&#65533;&#65533;.&#65533;qM&#65533;&#65533;G&#65533;k&#65533;&#65533;m&#65533;av<&#65533;&#65533;&#65533;&#1702;]&#65533;&#65533;&#65533;&#65533;&#65533;&#990;@&#65533;S&#65533;&#65533;{&#65533;&#65533;&#65533;&#65533;&#65533;RK&#65533;H&#65533;&#65533;&#65533;&#65533;	~f&#65533;6"&#65533;&#65533;&#65533;&#65533;&#65533;&#65533;>&#441;L&#65533;&#962;&#65533;&#65533;\&#1813;M&#65533;S&#470;C<=5&#65533;Fy;&#65533;8dY%&#65533;0&#65533;]&#65533;Y&#65533;]&#65533;]&#65533;^&#65533;e]&#16054;&#65533;&#65533;&#65533;&#65533;&#65533;&#65533;&#65533;&#65533;&#30752;&#65533;&#65533;YF|&#65533;&#65533;W&#65533;&#65533;&#65533;&#65533;&#65533;&#65533;&#65533;&#65533;Z&#65533;&#65533;&#65533;&#65533;&#65533;&#65533;&#729;;&#65533;Y&#65533;&#65533;&#65533;&#65533;y-&#65533;&#65533;&#65533;&#65533;&#65533;!&#65533;G44 !&#65533;	  &#65533; !&#65533;NETSCAPE2.0   ,    &#65533; &#65533; 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&-D&#65533;:U&#65533;&#65533;SA&#1866;&#65533;!p&#65533;5jt&#65533;B&#65533;*_ |&#65533;&#65533;UH;&#65533;p+Z`g&#65533;&#65533;13&#65533;h&#65533;&#65533;1X&#65533;4&#65533;GO&#65533;&#65533;E&#65533;R&#65533;&#65533;&#65533;&#65533;&#1629;&#65533;&#65533;K',&#65533;&#1586;c&#65533;g&#65533;&#65533;&#65533;&#65533;aG&#1585;&#65533; >&#1257;5&#65533;3c]&#65533;A&#65533;&#65533;s&#65533;&#65533;p&#65533;&#65533;L&#1597;&#65533;&#65533;&#65533;&#65533;x&#592;9&#65533;&#65533;&#65533;os&#65533;&#65533;&#65533;&#65533;&#2047;&#65533;+'&#65533;&#65533;&#65533;&#65533;&#65533;xg(&#65533;g&#65533;&#65533;&#65533;f&#65533;&#1183;&#65533;-&#65533;&#65533;oL&#1671;&#65533;&#65533;>&#65533;r&#65533;&#65533;C8&#65533;>&#65533;R=_&#65533;&#65533;&#65533;i&#65533;e'&#65533;|&#65533;!g_p&#65533;9&#65533;&#65533;&#65533;&#65533;&#65533;Q&#65533;&#65533;&#65533;
&#65533;p&#65533;&#65533;@` &#1719;|&#65533;i_&#65533;3aR&#65533;|&#65533;Ui;&#65533;h&#65533;&#65533;&#65533;a&#65533;"&#11715;9a&#65533;&&#65533;+"U&#65533;&#65533;0B&#65533;!v&#65533;&#65533;X&#65533;zx&#65533;&#65533;&#65533;9*i&#65533;&#65533;F(&#65533;uHr&#65533;]&#65533;w59s&#1565;x&#832;&#65533;Ua%QU&#65533;&#65533;&#65533;^7&#65533;pM&#65533;9&&#65533;&#65533;&#65533;am&#65533;&#65533;TZ&#65533;	g{r&#65533;&#65533;&#65533;b&#65533;Y^{1jY&#65533;^~&#65533;d&#65533;&#65533;&#65533;&#65533;Y&#65533;&#65533;e&#65533;&#65533;x&#65533;&#65533;y&#65533;&#65533;_&#65533;&#65533;Om&#65533;X&#65533;<v&#2022;&#65533;>&#65533;&#65533;&#981;&#65533;&#65533;&#65533;&#65533;&#65533;n&#65533;&#65533;&#65533;]w &#65533;&#65533;v&#65533;&#1774;&#65533;
zG&#65533;>yed&#65533;_Y'gv7&#65533;}&#65533;&#65533;#&#65533;{
a&#65533;<*&#65533;q&#65533;&#65533;&#65533;&#65533;&#65533;&#65533;&#65533;&#65533;&#65533;&#65533;Nz&#65533;&#65533;&#65533;&#65533;B&#65533;&#1798;I&#65533;k&#65533;~&#65533;&#65533;&#65533;@&#65533;&#65533;S;(
z&#65533;&#65533;&#65533;kh&#65533;&#158;&#65533;9&#65533;&#65533;X&#65533;&#65533;&#65533;&#65533;Tj&#65533;&#65533;2\&#65533;&#65533;78l&#65533;E2&#65533;Y&#65533;6&#65533;F&#65533;&#65533;&#65533;&#65533;&#65533;&#1573;&#65533;&#1806;&#65533;&#65533;Y&#65533;&#65533;j&#65533;\&#65533;~5&#65533;#[&#65533;Z7 &#65533;6&#65533;p&#65533;u&#65533;	&#65533;&#65533;&#65533;
&#65533;&#65533;
A&#65533;I&#65533; l&#65533;;e9&#65533; c&#65533;&#65533;ZXM&#65533;&#65533;&#65533;0a&#65533;!&#65533;&#65533;:&#65533;&#65533;&#65533;&#65533;0&#65533;&#65533;.&#65533;&#65533;7&#65533;7&#65533;tk&#65533;&#65533;&#65533;g>-&#65533;&#65533;&#65533;&#65533;S&#65533;I&#1120;]Z&#65533;&#65533;a&#65533;&#65533;'>F&#65533;f&#65533;{&#65533;~&#65533;&#65533;&#65533;XDSt&#65533;&#65533;"L&#65533;m`&#65533;&#65533;&#65533;OW)&#65533;A:&#65533;&#65533;&#65533;&#65533;k~&#65533;&#65533;&#65533;n{ &#65533;&#65533;&#65533;8&#465;&#65533;^&#65533;;dCqR!#/&#65533;x-$&#65533;&#65533;&#65533;&#823;&#65533;&#65533;&#65533;&#65533;&#65533;&#65533;A&#65533;&#65533;&#65533;&#65533;'o&#65533;et&#65533;&#65533;&#65533;&#65533;wO&#65533;i&#65533;/&#65533;&#65533;&#65533;&#65533;&#65533;;&#65533;\&#65533;&#65533;I&#65533;i_&#65533;o&#65533;&#65533;&#1999;&#65533;&#65533;&#65533;&#65533;&#65533;&#65533;&#65533;>&#65533;&#65533;>x&#65533;$&#65533;&#65533;&#65533;0&#65533;&#65533;:&#65533;&#65533;&#65533;&#65533;&#65533;5&#65533;}%:&#65533;	 t&#65533;$ &#65533;(&#65533;&#65533; &#1867;&#1970;,$&#65533;M&#65533;&#65533;&#65533;P&#65533;*A&#545;w&#65533;&#65533;&#65533;&#65533;&#65533;&#65533;b&#65533;&#65533;3(~T &#65533;&#65533;&#1029;&#65533;&#65533;0&#65533;k&#65533;&#65533; @E &#65533; &#800;,&#65533;&#65533;&#65533;&#65533;&#65533;8&#65533;I&#65533;6s&#65533;&#65533;hL&#65533;&#65533;X&#65533;&#65533;&#65533;&#65533;6&#65533;!&#65533;@H&#65533;~t]&#65533;>R2&#65533;&#65533;5&#65533;&#65533; &#65533;&#65533;6ol&#65533;&#65533;.tA]&#65533;	R2&#65533;"&#65533;&#804;&c&#65533;Bm&#65533;Z&#65533;@&#65533;&#65533;G~&#65533;&#65533;P&#65533;&#65533;&#57398;k&#65533;&#65533;&#65533;&#65533;&#65533;&#65533;
J&#65533;&#65533;&#65533;BY&#65533;,*PJ~&#546;&#65533;$&#65533;I&#65533;&#65533;&#65533;&#65533;&#65533;&#65533;&#65533;Lf	&#65533;2&#65533;&#325;&#65533;#&#65533;&#65533;&#65533;%&#65533;&#65533;l&#65533;&#65533;V&#65533;&#1094;#&#65533;&#65533;&#65533;&#65533;4&#65533;9@y&#65533;&#65533;q&#65533;&#65533;x@>&#65533;&#65533;7&#65533;#&#65533;+&#65533;!&#1702;&#65533;&#65533;&#65533;&#65533;&#65533;&#65533;L&#65533;/&&#65533;&#65533;>&#65533;&#65533;W&#65533;&#65533;&#65533; |&#65533;&#65533;,)&#65533;&#785;&#65533;CLbv&#65533;&#65533;/$ &#65533;&#65533;&#65533;&#65533;m@:&q&#65533;&#65533;	}&#65533;&#65533;G<H@|x&#65533;&#65533;0QRX&#65533;&#65533;v &#65533;.&#65533;&#65533;6&#65533;&#65533;&#65533;7-d&#65533;!&#65533;)&#65533;&#65533;c&#65533;$&#65533;&#65533;&#65533;$&#65533;&#65533;;T  &#65533;&#65533;+4@&#65533;&#65533;&#65533;&#65533;&#65533;@&#65533;&#65533;JUV&#65533;&#65533;m @&#65533;&#65533;
&#65533;d{>&#65533;&#65533;&#65533;&#65533;&#65533;&#65533;6&#65533;&#65533;*&#65533;&#65533;h`&#65533;n&#65533;&#65533;&#65533;&#65533;&#65533;$&#65533; osU&#65533;&#65533;&#65533;G&#65533;ac]&#65533;;HYT&#65533;&#65533;&#65533;&#65533;&#65533;,&#65533;!&#65533;J&#65533;5&#65533;n&#65533;&#65533;n&#65533; &#65533;.&#65533;&#65533;&#65533;&#65533;&#65533;f	&#65533;'&#65533;&#65533;&#65533;c&#65533;F&#65533;&#65533;5&#65533;&#65533;#&#65533;&#65533;1W&#65533;&#65533;&#65533;&#65533;&#65533;&#65533;&#65533;I&#65533;&#65533;~6&#65533;7(&#65533;m&#65533;&#65533;&#65533;01&#65533;&#65533;&#65533;&#65533;I&#65533;&#65533;&#1297;L&#65533;H@&#65533;m&#65533;&#65533;&#1783;&#54711;&#65533;dg&#65533;&\' &#65533;&#65533;Hm &#65533;&#65533;N&#65533;&#65533;&#65533;&#65533;h&#65533;H&#65533;D4A&#65533;&#65533;&#65533;*&#1838;K&#65533;&#65533;&#65533;&#65533;&#65533;&#65533;/o]@&#65533;&#65533;~&#65533; k&#65533;&#65533;Q&#65533;&#65533;p$a&#65533;&#65533;#&#65533;;]&#65533;zV&#65533;! &#65533;&#65533;'L&#65533;
&#1783;&#65533;&#65533;&#1837;+&#65533;.&#65533;w<&#65533;&#65533;z&#848;&#65533;!&#65533;`&#65533;m&#65533;&#65533;&#65533;W&#130;&#65533;&#65533;&#65533;gcLN8&#65533;|Di&#65533;&#1732;,&#65533;HCo;W&#1681;0&#65533; &#65533;/&#65533;k_	&#65533;&#65533;&#625;&#65533;q,@&#65533;&#65533;A
&#65533;&#65533;.&#65533;&#391;%&#65533;&#65533;&#65533;&#65533;&#65533;&f@&#65533;&#65533;_&G&#65533;&#65533;x&#65533;$f&#65533;&#65533;cJb&#65533;&#879;&#276;&#65533;\&#65533;&#65533;&#65533;X&#65533;7&#65533;&#65533;&#65533;R&#65533;7&#65533;&#65533;&#65533;&#65533;)D1&#65533;&#65533;&#65533;G,9&#65533;A,&#65533;&#65533;&#65533;d&#65533;"&#65533;h&#65533;&#65533;<g6&#65533;]&#65533;&#65533;&#65533;wlp&#65533;&#65533;,G&#65533;&#65533;$&#65533;&#65533;&#65533;e&#65533;&#65533;cKd&#65533;B8&#65533;&#65533;l&#65533;_A&#65533;&#65533;&#1442;p&#65533;+m\gg&#65533;&#65533;2&#65533;&#65533;HIJlxrd	!&#65533;nvlh&#65533;&#65533;x&#1135;<&#65533;(&#65533; &#65533;&#65533;&#1808;&#65533;&#65533;&#65533;!+&#65533;u&#65533;&#65533;&#65533;kAn&#65533;&#65533;;B&#65533;nQk&#65533;x&#65533;+&#65533;bUC[%E*J_p&#65533;0@&#65533;&#65533;m&#65533;U&#65533;&#65533;&#65533;p&#65533;&#65533;Ii*&#65533;&#65533;&#65533;&#65533;%&#65533;xe&#65533;&#65533;
&#65533;&#65533;&#1856;&#65533;&#65533;&#65533;&#65533;y&#65533;&#65533;&#65533;&#65533;N&#65533;$&#65533;&#65533;&#65533;&#65533;&#65533;&#65533;HDd&#65533;&#65533;|&#65533;20&#65533;:$&#65533;7&#65533;Z&#65533;&#65533;ow&#65533;&#65533;cl9b[&#65533;&#65533;0&#65533;  &#65533;	M&#65533;wu&#65533;4!&#65533;&#65533;(7V.&#65533;W&#65533;&#65533;&#1078;&#65533;W&#909;s&#65533;&#65533;&#65533;k&#65533;&#65533;?&#65533;&#65533;J&#1570;|kE&#65533; &#65533;&#65533;&#65533;&#65533;H&#65533;#&#65533;*&#65533;&#65533;6YG&#65533;j&#65533;W&#65533;&#65533;&#65533;&#65533;}&#65533;Y&#65533;&#2031;&#909;Bn&#65533;3&#65533;&#65533;&#65533;&#65533;&#65533;5&#65533;FZ&#65533;&#65533;O&#65533;]#&#65533;*AW&#65533;&#65533;&#65533; (&#65533;:&#65533;q&#65533;n,&#65533;&#65533;,X&#65533;0&#65533;&#65533;g]x`&#65533;&#65533;U&#65533;&#288;&#65533;&#65533;&#65533;&#65533;&#1721;&#65533;&#65533;&#405;&#65533;&#65533; &#65533;&#65533;g&#65533;&#65533;&#65533;|]3kw&#65533;&#65533;&#65533;@&#65533;&#65533;z4&#65533;&#65533;&#65533;: &#65533;&#65533;&#1246;&#65533;&#240;E&#65533;&#1457;&#65533;)gn7@&#65533;&#65533;Q&#65533;k&#65533;&#65533;&#447;HD15&#65533;uS&#65533;<b&#65533;&#65533;u8a&#624;
8&#65533;&#65533;&#65533;&#65533;P&#65533; \ Xux&#65533; &#65533;7xh&#65533;&#576; Pl&#65533;9'Zr&#65533;&#65533;&#65533;&#65533;/&#65533;g&#65533;&#65533;&#65533;`	&#65533;70\&#65533;` @&#65533;pz5P&#65533;6h&#65533;K&#65533;K&#65533;+AE&#65533;&#65533;&#65533;&#65533;&#65533;\P&#65533;FX&#65533;&#65533;&#65533;gl&#65533;G&#65533;c X&#65533;&#65533;&#65533;H &#65533; |&#65533;@|&#65533;W&#65533;&#65533;&#192;&#65533;&#65533;Fn&#65533;|lP^&#65533; &#65533;&#624;Kp&#65533;&#65533;&#65533;c&#65533;@(T&#65533;&#65533;v@p	&#65533;`E0Avp&#65533;e&#65533;&#65533;&#65533;&#65533;5&#65533;&#65533;PK`p	&#65533;&#65533;@ osW&#65533;&#65533;&#65533;&#65533;&#65533;2&#65533;&#343;&#65533;&#65533;
`b&#65533;G&#65533;&#65533;`	^p&#65533;&#65533;`	&#65533;/&#65533;S@&#65533;&#65533;&#65533;&#65533;&#65533;&#65533;xx&#65533;&#65533;}&#65533;&#65533; 6&#65533;&#65533;1&#65533;&#65533;  &#65533;&#65533;&#65533;&#65533;l&#65533;e@1 &#65533;S&#65533;&#65533;UW1	&#65533;~%xPq(&#65533;F&#65533;wp&#65533;&#65533;&#65533;&#65533;p&#65533;&#65533;&#65533;&#65533;&#65533;&#65533;.&#65533;&#65533;(&#65533;l&#65533; &#432;&#65533;&#65533;&#65533;&#65533;e 
6  &#65533;&#65533;<&#65533;@&#65533;&#65533;x	T&#65533;\u&#65533;(&#65533;t&#65533;@&#65533;[8&#65533;q&#65533;&#65533;x1&#65533; &#65533;&#65533;9&#65533;&#65533;"&#65533;Q&#65533; &#65533;&#65533;&#65533;&#65533; ! &#65533;&#65533;!&#65533;(&#65533;&#65533;&#65533;
6&#65533;&#65533;&#65533;Xm&#65533;&#65533; &#65533;<&#65533;&#65533;&#65533;A`	fA  &#65533;&#65533;j&#65533;~&#65533;h&#65533;z 	&#65533;`(&#65533;&#65533;m`G&#65533;&#65533;&#65533;o{&#65533;"I&#65533;&#65533;&#65533;&#65533;&#65533;&#65533;&#65533; p0&#65533;&#65533;&#65533;&#65533;&#1287;@?l&#65533;A0s- &#65533;py	&#65533;p&#65533;U&#65533;p&#65533;W&#65533;&#65533;F&#65533;(?7*#&#65533;K	,&#65533;&#65533;&#1037;Lp%`vpkn&#65533;o&#65533;&#65533;&#65533;`r&#65533;_&#65533;&#65533;0&#65533;1pf&#65533;&#65533;!&#1031;l&#65533;?@S&#65533;&#65533;PE&#595;w9;E:&#65533;(&#65533;&#65533;&#65533;Y&#65533;r&#65533;&#62921;&#65533;(&#65533;&#65533;n&#65533;t&#65533;&#65533;pZ&#65533;&#65533;P#&#65533;&#65533;&#65533;C&#65533; &#65533;&#65533;&#65533;N&#65533;&#65533;E@ &#65533;x&#65533;'DE-Pu&#65533;&#65533;&#65533;&#65533; &#65533;36u&#65533;p(&#65533; &#65533;y&#65533;&#65533;&#65533;
 &#65533;H  &#65533;f&#65533;{%:uP&#464;&#65533;'&#65533;<6&#65533;-0&#65533;&#65533;&#65533;&#65533;&#65533;(&#65533;1`&#65533;&#65533;=UT&#65533;&#65533;&#65533;y&#65533;Q6&#65533;W57I0.&#65533;cp
&#65533;R&#65533;&#65533;g&#65533;&#65533;P3&#65533;_&#65533;&
&#65533;Y&#1631;mp5P&#65533;&#65533;C-&#65533;&#65533;7&#65533;l`&#65533;&#65533;
t%&#65533;&#65533;IEKPZ&#65533;&#65533;^`	&#65533; nPm&#65533;X&#65533;&#65533;#&#65533;&#65533;i&#65533;[(&#65533;6&#65533;&#65533;h&#65533;&#65533;N&#1695;&#65533;&#65533;&#65533;&#65533;&#65533;&#1060;N&#65533;OC&#611;&#65533;&#65533;&#65533;&#65533;x&#65533;&#65533;f&#65533;&#65533;&#65533;&#65533;p&#65533;C&#65533;s	iz&#65533;&#65533;WP&#65533;`7&#65533;&#65533;#&#65533;&#65533;&#65533;&#65533;&#65533;&#65533;&#65533;
&#65533; ]&#65533; &#65533;&#65533;&&#65533;&#65533;&#65533;9"ir&#65533;&#1043;&#65533;0;)9&#65533;e&#65533;&#1028;q &#65533;&#65533;&#65533;S4&#65533;{z^P&#65533;0&#65533;&#65533;JQQ*h&#65533;h@$#&#65533;&#65533;h&#65533;
&#65533;&#65533;UlC &#65533;V&#65533;Ip^p&#65533;&#65533;&#65533;&#841;&#65533;s9&#65533;Gp&#65533;A&#65533;&#65533;d&#65533;&#65533;X&#248;&#65533;{Z&#65533;&#65533;&#65533;&#65533;Y&#65533;@eR&#65533;
[&#65533;{T+$&#65533;&#65533;&#65533;
&#65533; kt]&#65533;&#415;0&#65533;]&#65533;&#65533;'&#620;TTGp&#65533;&#65533;x&#65533;@!lp&#65533;&#65533;&#65533;&#65533;_yxY5&#65533;m&#65533;J&#65533;#&#65533;&#65533;&#1485;3U	&#65533;R&#65533;&#65533;&#65533;<&#65533;(&#65533;&#65533;(&#65533;&#65533;z&#65533;&#65533;6&#65533;&#65533;IsI u&#65533; &#65533;&#42476;@x&#65533;&#65533;&#65533;1&#65533;&#65533;
&#65533;VDOS&#65533;P;Zc &#65533;&#65533;@S&#65533;&#65533;&#65533;T&#65533;&#65533;&#65533;$&#667;&#65533;&#1070;&#65533;(@&#65533;&#65533;&#65533;&&#65533;&#65533;C&#65533;&#65533;0&#65533;&#65533;&#65533;1 &#65533;&#65533;&#1039;x(A&#65533;H&#65533;j&#65533;&#65533;&#65533;&#65533;p+&#65533;&#65533;&#65533;&#65533;&#65533;" G&#65533;Wc &#65533;&#65533;!&#65533;&#65533;h&#65533;&#65533;&#65533;&#65533;&#65533;@&#65533;&#65533;&#65533;M&#65533;&#65533; &#65533;9&#65533;&#17998;&#65533;&#65533;&#65533;&#65533;&#65533;mZ&#65533;@&#65533;@&#65533;`L&#65533;S&#65533;&#679;&#65533; 
|R)	\&#1765;L&#35476;&#65533;O&#65533;&#65533;&#65533;+&#65533; @ &#65533; 	&#65533;k&#65533;&#65533;)&#65533;Xe;&#65533;k;&#65533;PE&#65533;&#730;&#65533;&#65533;
 &#65533;Q&#65533;&#65533;&#65533;&#1079;&&#65533;&#65533;&#65533;
&#65533;&#65533;&&#65533;
K+&#65533;&#65533;&#65533;&#314;W&#65533;0&#65533;7y&#65533;&#65533;@
Q&#65533;&#65533;P&#65533;&#65533;@&#65533;&#65533;&#65533;&#65533;&#65533;`&#65533;&#65533; q0&#1736;&#65533;&#65533;=l&#65533;&#65533;&#47999;&#65533;&#65533;&#65533;&#65533;&#65533;&#65533;P&#65533;3&#65533;
&#65533;&#65533;F&#65533;&#65533; &#65533;.&#65533;h
&#1495;&#65533;f ,0&#65533; &#65533;t&#65533;W&#65533;j&#65533; &#65533;&#65533;&l&#65533;&#65533;&#65533;&#65533;*&#65533;&#65533;&#65533;&#65533;
&#65533;&#65533;z&#65533;pBA&#65533;9&#65533;V&#65533;
&#65533;.8U&#65533;&#65533;&#65533;&#65533;&#65533;&#65533;P&#65533;Fn&#65533;cr&#65533;0`z`G]&#65533;t@*&#65533;4@&#65533;&#65533;&#65533;&#65533;0p&#65533;&&#65533;&#65533;&#65533;@&#65533;&#65533;RL&#65533;)l&#65533;X&#65533;&#65533;&#65533;z`&#65533;p&#65533;&#65533;1pkI&#65533;{KFU&#65533;z&#65533;~&#65533;&#65533;{&#65533;&#65533;)&#65533;&#65533;&#65533;&#65533;&#65533;&#65533;&#65533;i&#65533;px`@&#65533;PJ&#65533;@4&#65533;&#65533;|&#65533;|&#65533;Ek@0&#65533;&#604;&#65533;&#636;@H&#65533;&#65533;L&#65533;`&#590;&#65533;EJ&#65533;9&#65533;&#65533;&#65533;&#65533;&#65533; 0&#65533;&#65533;&#65533;
&#65533;&+&#65533;&#65533;&#65533;h&#65533;0 *&#65533;[&#65533;&#65533;9	&#65533;`@P&#65533;&#65533;|p&#65533;S|&#65533;4&#65533;&#65533;&#65533;Q&#65533;&#65533;&#65533;&#65533;&#65533;&#65533;&#65533;&#65533;&#65533;4&#65533;&#65533;W,&#65533;J&#65533;&#65533;&#65533;&#65533;{&#65533;&#1056;*0 p&#65533;&#65533;&#493;&#65533;&#65533;&#65533;R&#65533;lj &#65533;I J&#65533;&#65533;L&#811;,&#65533;`=&#65533;&#65533; &#65533;40^&#65533;Q #&#65533;&#65533;00&#65533;&#65533;&#65533;&#65533; &#65533;&#65533;&#65533;&#65533;4:&#65533;&#1648;&#65533;,&#300;&#65533;&#65533;.@&#758;&#65533;j@&#65533;~&#65533;D&#65533;4&#65533;&#65533;&#65533;&#65533;L&#65533;[ &#65533;&#65533;P
&#65533;&#65533;&#65533;s=&#65533;
|&#65533;&#65533;  	'&#65533;&#65533;H&#65533;&#65533;J=9p&#65533;&#65533;: &#65533;B&#65533;e_&#65533;&#65533;&#65533;&#65533;&#65533;&#65533;&#65533;@&#65533;[&#65533;&#65533;&#65533;&#65533;%&#65533;&#65533;q@&#65533;&#65533;<&#65533;hT&#65533;&#65533;&#65533;&#252;&#1584;&#752;{	&#65533;&#65533;&#65533;&#65533;&#65533;&#65533;y&#65533;&#65533;&#65533;&#65533;&#65533;C &#65533;C0&#65533;&#65533;&#1283;=&#65533;&#65533;@x&#65533;z&#65533;&#65533;&#65533;&#65533;psM&#65533;\m&#65533;`V&#65533;&#65533;&#65533; .&#65533;&#65533;&#65533;L&#65533;]&#65533;4&#65533;&#65533;[ &#65533;P&#65533;{0 &#65533;&#65533;&#65533;&#65533;&#256;'p&#65533;&#1544;&#65533;&#1786;&#65533;&#1786;
&#1056; &#65533;&#1779;	
 &#65533;p&#65533;{ &#65533;&#65533;&#65533;V&#3637;<S&#65533;&#65533;&#65533;i&#65533;&#65533;h&#65533;&#65533;&#65533;n&#65533;&#65533;r&#65533;&#65533;	&#65533;
&#65533;
&#65533;&#65533;	qm&#1947;&#65533;&#65533;&#65533;s0&#65533;0&#65533;&#65533;&#65533;=&#65533;&#65533;	&#65533;&#65533;&#65533;&#65533;&#2011;@&#65533;]&#65533;&#65533;&#65533;VP &#65533;&#65533;&#65533;&#65533; |&#65533;&#65533;/$&#65533;&#65533;P&#1613;l&#65533;&#65533;&#65533;<&#65533;&#65533;&#65533;&#65533;&#65533;M&#65533;&#65533;P&#65533;&#65533;&#65533;&#65533;&#65533;&#65533;&#65533;&#65533;&#65533;=&#65533;&#65533;&#65533;P%~&#65533;nf&#65533;	&#65533;&#65533;&#65533;&#65533;^&#65533;&#65533; 
&#65533;&#65533;&#65533;\&#65533;|&#65533;&#65533;&#65533;&#65533;Fv&#65533;&#65533;&#65533;&#65533;&#65533;T0&#65533;&#65533;F~&#65533;G&#65533;J&#65533;&#65533;L&#65533;&#65533;N&#65533;&#65533;H&#65533;R.&#65533;C&#65533;&#65533;0&#65533;&#65533;&#65533;0&#3516;&#65533;&#65533;&#65533;X&#65533;&#65533;&#65533;l&#65533;pX&#65533;&#65533;N&#65533;E&#65533;I&#65533;&#65533;p&#65533;&#65533;n&#65533;&#65533;*n0&#65533;&#65533;m&#65533;^= 2&#65533;&#65533;X&#65533;_>a s2&#65533;&#65533;&#65533;C&#65533;&#65533;6&#65533;&#65533;&#65533;Wp&#65533;i&#65533;O &#65533;&#65533;kN&#65533;s&#65533;&#65533;q&#65533;&#65533;&#65533;&#65533;*~&#65533;x&#65533;&#65533;&#65533;&#65533;&#65533;O	 &#65533;&#65533;&#65533;&#65533;a&#65533;(&#65533;&#65533;#&#65533;6&#65533;&#65533;K`;&#65533;&#65533;b.h&#65533;&#65533;2m&#65533;0&#65533;i.&#65533;r&#65533;m&#65533;&#65533;&#542;&#65533;F>&#65533;T^&#21965;&#65533;	o(&#65533;M&#65533;`)9&#65533;.&#1735;3KE&#65533;P&#65533;&#65533;~h&#65533;&#65533;j&#65533;&#928;&#65533; &#65533;&#65533;&#300;&#1825;&#65533;&#65533;&#65533;>&#65533;un&#30750;&#65533;&#65533;O &#65533;.I&#65533;&#65533;&#65533;P&#65533;9&#65533;<Z&#65533;&#65533;&#65533;&#65533;	&#65533;&#65533;`&#65533;3&#65533;&#65533;q&#65533;&#65533;&#719; &#65533;&#65533;&#65533;&#65533;x~&#65533;&#65533;.&#65533;&#65533;&#65533;&#65533;y&#65533;&#65533;&#65533;>&#65533;&#65533;&#65533;&#65533;&#65533;&#65533;
&#65533;&#65533;a&#65533;&#65533;*&#65533;&#65533;&#65533;&#65533;&#65533;&#65533;&#65533;&#65533;&#65533;&#65533;&#65533;P&#65533;	&#65533;&#65533;&#65533;}7 &#65533;&#65533;&#65533;&#65533;&#65533;&#350;&#65533;&#65533;&#65533;u&#65533;&#65533;&#65533;&#65533;&#65533;!&#65533;&#65533;&#65533;&#65533;&#65533;&#65533;&#65533;
1&#65533; &#65533;&#65533;&#1708;&#65533;HB.@1&#65533;&#65533;A &#65533;&#65533;&#65533;&#65533;&#65533;2&#65533;&#65533;h=&#65533;&#65533;&#65533;&#65533;
&#65533;&#65533;N&#801;&#65533;&#65533;&#65533;y`u_&#65533;v&#65533;&#65533;M&#65533; \&#65533;&#65533;&#65533;&#65533;
&#65533;&#65533;&#65533;&#65533;&w&#65533;Z&#65533;&#65533; X &#65533;&#65533;&#65533;~B3&#65533;5&#65533;&#65533;&#65533;0&#65533;=&#65533; (pm&#65533;&#65533;&#65533;.&#65533;x^&#65533;_&#65533;&#65533;&#65533;&#65533;S&#65533;/^&#65533;!&#65533;&#65533;'&#65533;+&#65533;&#448;)&#65533;&#65533;U&#65533;&#65533;O&#65533;&#65533;H P&#1010;&#65533;
&#65533;&#65533;&#65533;&#65533;&#65533;:&#65533;g&#65533;a&#65533;&#65533;&#1076;&#65533;&#65533;P&#65533;/&#65533;&#65533;&#65533;&#65533;C~&#65533;&#65533;o&#65533;&#65533;&#65533;&#65533;&#65533;&#65533;1&#65533;>&#65533;m	 K6U&#65533;&#65533;&#65533;&#65533;pkS&#65533;&#65533;&#65533;?&#65533;l&#65533;6LpL &#65533;&#65533;&#65533;&#65533;&#65533;&#65533;&#65533;Z&#65533;.&#65533;&#65533;&#65533; q &#65533; &#65533;&#65533;PPS&#65533;&#65533;&#65533;&#65533;T<&#1842;E&#65533;*&#65533;\&#280;Q&#65533;&#395;<VIe&#65533;&#65533;-U4\&#65533;$&#65533;P.X&#65533;&#65533;&#65533;&#65533;&#217;&#65533;7&#65533;$L&#65533;"&#65533;sA&#65533;&#65533;h&#65533;LB.&#65533;&#288;@a
l&#65533; &#65533;&#65533;&#65533;s&#65533;D&#65533; &#65533;G&#65533;X&#65533;e&#862;E&#65533;&#65533;&#65533;&#65533;O	&#1046;uM+^&#65533;tb%&#198;&#&#65533;&#65533;q&#65533;&#65533;&#65533;FlXA&#65533;#&#65533;d&#65533;2&#65533;	`^.`%3&#901;&#65533;d&#65533;&#65533;!!&#65533;&#1007;D&#65533;"&#65533;Z&#65533;L&#65533;(R&#65533;&#65533;&#65533;&#65533;U&#65533;Z&#65533;p&#65533;&#65533;f&#65533;eb&#65533;&#65533;&#65533;6&#65533;-m&#65533;&#65533;t&#65533;K&#65533;	&#65533;e&#65533;*&#65533;0e_&#65533;'&#65533;&#65533;&#65533;/&#65533;&#65533;H&#65533;p&#65533;&#65533;&#65533;|y&#65533;&#65533;&#322;)&#65533;B&#65533;d1&#65533;5&#65533;&#65533;&#65533;)m&#65533;r=*&#65533;&#65533;&#65533;`&#65533;&#1417;M6&#744;M&#65533;@&#65533;&#65533;j&#65533;$&#65533;&#65533;&#65533;8&#65533;S&#65533;F&#1842;095&#65533; ZE/&#65533;`&#815;(^&#2951;(P&#1792;
&#65533;f&#65533;&#65533;F#i&#65533;8!=&#65533;&#1435;&#65533;&#65533;J &#65533;&#65533;&#25315;3&#65533;&#65533; a&#65533;1&#65533;&#65533;&#65533;+u&#65533;9-)&#65533;&#65533;&#65533;G&#65533;&#65533;@A&#1714;j&#65533;7(	&#65533;X&#65533;&#65533;&#65533;&#65533;88<&#65533;^&#65533;H&#65533;.&#65533;d&#65533;&&#65533;@&#65533;^8&#65533;1&#65533;%t&#1041;&#65533;rT&#65533;&#467;~Ti2&#65533;(&#65533;&#65533;fB#4&#65533;&#65533;J&#65533;&#671;&#65533;CG&#65533;&#65533;&#65533;JK&#65533;)&#65533;&#65533;&#65533;&#65533;O^]&#65533;3&#464;d6o-+C&#65533;,D&#193;&&#65533;&#65533;&#65533;Zi@O&#65533;k&#65533;&#65533;&#1762;PgA:4&#65533;&#65533;&#65533;&#65533;S2G&#65533;`&#65533;$&#65533;,$z&#65533;T';B&#65533;VQ&#65533;&#65533;)(u&#65533;2&#65533;E&#65533;R&#65533;Kye&#65533;&#65533;*&#65533;&#65533;|&#65533;	If&#65533;&#65533;\&#65533;&#65533;i&#65533;&#65533;&#65533;&#65533;&#65533;&>Q\h&#65533;&#65533;NDQY&#65533;T&#65533;&#65533;P&#65533;/&#65533;X&#65533;&#65533;N&#65533;&#65533;Z 0&#65533;D&#65533;6&#65533;&#65533;&#65533;6&#1821;h2s&#65533;J(v&#65533;&#65533;&#65533;.&#65533;&#153;A&#65533;b &#65533;G&#65533;x&#65533;L7"]&#65533;B&#65533;&#65533;&#65533;p&#65533;&#65533;p@&#65533;&&#65533;Hx&#65533;&#65533;L(&#65533;&#65533;&#65533;N "&#1033;&#65533;&#65533;8Z&#65533;5~&#65533;c&#65533;XGO&#65533;6&#65533;&#65533;&#65533; &#65533;JZB&#65533;nb&#65533;4&#65533;YA&#65533;@Hb&#65533;*&#65533;&#65533;*R%+&#243;&#65533;%&#65533;&#65533;0P&#65533;^r&#65533;&#65533;[~s&#65533;vaH&#65533;&#65533;&#65533; "&#65533;&#65533;(&#65533;&#65533;t&#65533;&#65533;&#65533;&#65533;Rjd&#65533;z&#65533;&#65533;&#65533;&#65533;cb&#65533;m&#65533;&#65533;&#65533;b	&#65533; &#65533;	x&#65533;&#65533;X&#65533;3&#65533;&#65533; &#65533;&#65533;`p&#65533;
))B&#65533;bE@ K4Qxw&#65533;_&#65533;&#65533;&#161;&#65533;&#65533;E"&#65533;`&#65533;&#65533;&#65533;&#65533;p &#65533;&*I&#65533;&#65533;&#65533;&#65533;&#65533;sb&#65533;)&&#65533;&#65533;&#65533;]&#65533;&#1715;h&#65533; ;n&#65533;	xGN&#65533;,&#65533;e&#65533;&#65533;T&#65533;V&#65533;7&#65533;&#65533;&#65533;(X\&#65533;&#42325;&#65533;&#1760;&#65533;(LXG	&#65533;	&#65533;,.`&#65533;&#65533;&#65533;W|/&#65533;&#65533;@d8&#65533;	&#65533;!`"&#65533;`&#65533;&#65533;&#65533;&#65533;( &#65533;f2&#889;&#65533;j <&#65533;J&#65533;&#65533;,&#65533;&#65533;&#969;&#65533;Q&#65533;>&#65533;&#65533; &#65533;( `|nP&#65533;^&#65533;'<&#65533; |&#65533;&#1508;7&#65533;&#65533;go&#65533;&#65533;:&#65533;&#174;&#65533;Hy&#65533;&#65533;9&#65533;!&#65533;u&#65533; T"&#1037;h&#65533; &#65533;j&#65533;+$&#65533;&#65533;!&#65533;`0&#65533;Ae8&#65533;&#65533;!`&#65533;&#65533;o&#65533;
@<&#65533;N.&#65533;&#65533;&#65533;$VM&#65533;K&#65533;&#65533;&#65533;&#65533;QzL&#65533;J< j8`k3&#65533;&#65533;&#65533;&#1034;&#65533;&#65533;&#65533;'&#65533;{&#65533;8&#65533;}&#343;lTJT4H&#65533;8ze
&#65533;&#65533;c&#65533;v3&#65533;&#65533;`R*$N&#65533;&#65533;&#65533;s(&#65533;!&#65533;&#65533;Ef`&#65533;&#65533;&#65533;&#65533;&#65533;&#65533;;&#65533;&#65533;Z&#65533;B:U&#65533;%&#65533;&#65533;&#65533;&#65533;&#65533;)?&#65533;JU6 Z&#65533;b&#65533;`r$  \9i&#65533;
\&#65533;&#65533;BoR`&#65533;"&#1064;&#65533;1&#65533;&#65533;&#65533;&#65533;&#65533;0u&#65533;&#65533;&#65533;&#1632;+s&#65533;W&#65533;Xq&#65533;E&#65533;&#65533;5=pMlj&#1232;&#65533;&#65533;@JA&#65533;h&#65533;&#65533;ij@@0&#65533;&#65533; C:9&#65533;&#65533;&#65533;&#65533;R&#65533;&#65533;AQP&#698;ORm&#65533;Lg&#65533;&#65533;&#65533;&#65533;@&#65533;x&#65533;&#1926;;Ia&#65533;A,J&#65533;&#65533;&#65533;c&#65533;Ghh*&#65533;&#65533;qB&#65533;l&#250;&#65533;&#65533;L"@>&#65533;	H&#65533; &#65533;9&#65533;uw&#65533;&#65533;F:&#65533;`&#65533;";1h&#65533;N&#65533;&#65533;8T&#65533;&#65533;&#65533;&#65533;&#65533;`&#65533;&#65533;&#65533;&#65533;&#65533;&#65533;&#65533;&#65533;P%;&#1314;&&#65533;&#65533;!"&#65533;&#65533;^&#65533;&#65533;2Q= >pB&#65533;&#65533;&#65533;&#65533;&#65533;&#65533;+&#65533;&#65533;&#65533;&#65533;B&#65533;9&#27150;G&#1450;&#65533;&#65533;6&#65533;
&#1210;V	&#65533;HE&#65533;&#65533;&#65533;y&#65533;&#65533;&#65533;u&#65533;$&#65533;kr&#65533;&#65533;&#65533;!s(&#65533;X&#65533;&#65533;t3&#65533;&#65533;N&#65533;&#65533;"u&#65533;&#65533;X&#65533;&#65533;&#65533;+K&#65533;z&&#65533;&#65533;&#65533;Nza&#65533;&#65533;8&#65533;@N &#65533;&#65533;&#1785;$&#65533;&#65533;`&#65533;&#65533;QZ&#65533;FU&#65533;fT&#65533;&#1839;(&#65533;&#65533;&#65533;H&#65533;q&#65533;/
&#65533; &#65533;E&#65533;&#65533;&#65533;&#65533;q&#65533;0 j&#65533;&#65533;&#65533;Y &#65533;4&#65533;.&#65533;&#65533;&#65533;&#65533;&#65533;&#65533;&#65533;&#65533;&#65533;-j&#65533;el&#65533;&#65533;&#65533;&#65533;GXQ&#65533;:&#65533;	&#65533;&#65533;IJ0D&#3583;&#65533;&#65533;F&#65533;&#2016;&#65533;&#65533;&#5308;
&#1474;&#65533;&#65533;f&#65533; ~!&#65533;d&#65533;(hEz&#65533;&#65533;&#65533;&#65533;&#65533;&#65533;&#65533;f&#65533; &#65533;\s&#65533;`&#65533;Y&#65533;&#65533;C@&#65533;X&#65533;&#466;VL&#65533;z&#65533;&#65533;2&#65533;'&#65533;k&#65533;&#65533;&#65533;&#65533;&#65533;&#841;&#65533;&#65533;&#65533;9a@4Lp&#65533;d&#65533;GMV&#65533;&#65533;&#65533;1&#65533;&#65533;JX2Fl
&#65533; &#65533;`]y<l&#65533;&#65533;p&&#65533;&#65533;
&#65533;@*\$f&#65533;@w&#65533;&#65533;'^&#65533;&#65533;&#65533;0 q&#65533;&#65533;T&#65533;3IYT&#65533;&#65533;v&#65533;&#65533;&#65533;vx&#65533;	&#65533;&#65533;&#65533;&#65533;0NR&#65533;&#65533;&#65533;! *[&#65533;@`&#65533;5&#65533;PJ&#65533;&#65533;&#65533;&#65533;&#65533;"@&#65533;&#65533;3Q/&#65533;&#65533;&#65533;S&#65533;&#65533;&#65533;&#65533;P&#65533;3&#65533;:&(&#65533;\&#65533;	&#65533;&#65533;&#65533;&#65533;&#65533;&#65533;&#65533;&#943;&#65533;&#65533;&#65533;8&#65533;&#65533;&#65533;=6
:&#65533;&#65533;<&#926;v&#65533;&#65533;=&#65533;&#65533;&&#65533;&#65533;&#65533;u&#65533;@&#65533;&#65533;G8@&#65533;X&#65533;&#65533;&#65533;s&#65533;A.&#1588; *&#1320;fp`hcu&#65533; &#65533;(&#65533;xK2&#65533;&#65533;&#558;G&#65533;&#65533;pd =&#1536;&#65533;{&#65533;C&#65533;&#65533;&#65533;&#301;XCY&#65533;Q &#65533;&#65533;&#65533;E{&#65533;&#65533;&#65533;b&#65533;k&#65533;	P&#65533;X&#65533;&#65533;&#65533;o&#65533;'\9
&#65533;n7&#65533;`&#65533;&#65533;&#65533;I&#65533;&#65533;&#65533; oP&#65533;Y&#65533;&#65533;M_&#65533;&#65533;l&#65533;LL&#65533;
DG&#65533;M&#65533;&#65533;<&#65533; &#65533;&#65533;a&#65533;D&#65533;&#65533;&#31908;&#65533; @&#414;&#65533;&#65533;q&#65533;&#65533;&#65533;&#65533;^'&#65533;&#65533;&#65533;y&#65533;&#65533;&#65533;%pu&#65533;&#65533;&#65533;&#65533;."&#65533;{~&#1856;&#65533;&#65533;Mk 	&#65533;h&#65533;Rb  &#65533;,&#65533;&#62115;:&#1334;&#65533;&#65533;&#65533;&#65533;&#65533;	&#65533;'&#65533;BD(&#65533;F42&#65533;,&#65533;	&#65533;{&#65533;	!~ Z&#65533;%&#65533;&#65533;|&#65533;&#65533;u>&#65533;&#65533;&#65533;&#65533;^&#65533;*&#65533;Ov&#1307;&#65533;F&#65533;&#65533;0}&#16930;&#65533;48&#65533;s&#65533;&#65533;J&#65533;&#48704;MP&#65533;t8&#65533;&#65533; `&#65533;&#65533;c @&#65533;J&#65533;&#65533;&#65533;1@&#65533;Y&#65533;)&#65533;	&#65533;+&#65533;&#65533;&#65533;&#65533;e&#65533;^ 9&#65533;&#65533;&#65533;&#65533;&#65533;&#65533;Tp&#65533;&#65533; &#65533;&#65533;&#65533;&#1220; &#65533;&#65533;k&#65533;&#65533;&#65533;&#65533;&#65533;&#65533;?&#65533;&#767;,&#65533;&#65533;#&#65533;&#65533;&#65533;H&#65533;? 3r32Q&#65533;&#65533;M&#65533;%S{@&&#65533;O&#1024;&#65533;(&#65533;&#65533;&#65533;
&#65533;`&#65533;&#65533;&#65533;/,&#1677;&#65533;%&#65533;$&#65533;&#65533;5 &#65533;&#65533;R&#65533;<0&#65533;&#65533;I&#65533;&#65533;2&#65533;|&#65533;&#65533;A( "&#65533;&#65533; &#1028;&#65533;&#65533;@Dd&#65533;&#65533;&#65533;!&#65533;&#65533; &#65533;:&#65533;&#65533;&#65533;3&#65533;p&#65533;X&#65533;&#65533;PjQ&#65533;&#65533;+&#65533;&#65533;
&#65533;+2&#65533;&#65533;&#65533;&#65533;Y&#65533;dZ&#65533;&#65533;&#65533;)(h&#65533;>3&#1822;hXC&#65533;&#65533;^&#65533;byA&#65533; &#65533;<&#65533;&#65533;!L&#65533;>&#65533;&#65533;&#65533;c&#65533;AD&#65533;&#65533;&#65533;d&#1028;&#65533;&#65533;&#65533;K&#65533;&#65533;&#65533;Vhr&#65533;&#65533;&#65533;/&#65533;&#65533;Mk&#65533;$&#65533;&#65533;&#65533;&#154;z&#65533;#&#65533;-)HH&#65533;V&#65533;;&#65533;&#65533;y
&`&#65533;&#28724;4&#65533;&#65533;&#65533;&#65533; & &#65533;8&#65533;a&#65533;&#65533;&#1220;?&#65533;&#65533;dD8$d0M&#65533;?b|&#65533;&#65533;&#65533;i&#65533;&#65533;&#65533;s&#65533;K&#65533;F&#65533;&#65533;/X&#65533;&#65533; O\ P&#65533;r&#65533;`+&#65533;H&#65533;Cpp
&#65533;&#65533; ` &#65533;E$x6&#65533;&#65533;[&#65533;&#65533;&#65533;&#1089;&#65533;L?&#65533;&#65533;&#65533;>&#1284;&#65533;&#65533;5&#65533;`6&#65533;<&#65533;&#65533;c&#519;&#65533;&#65533;&#65533;L&#65533;x&#65533;Hj&#65533;=&#65533;&#65533;;A&#65533;=I`&#65533;^&#65533;&#65533; X&#65533;+&#65533;%&&#65533;,&#65533;"a&#65533;&#65533;&#65533;&#65533;Ms&#65533;6&#65533;&#65533;x&#65533;7&#65533;	&#65533;z&#65533;'&#65533;&#65533;&#65533;&#65533;Z&#65533;&#65533;&#65533;&#65533;, &#65533;&#679;,&#65533;&#65533;4&#65533;&#65533;A&#65533;A&#772;&#65533;&#65533;&#65533;&#65533;&#65533;C&#65533;J&#65533;&#65533;&#65533;A&#65533;&#65533;jt&#172;&#65533;=0&#65533; I&#65533;&#65533;&#65533;8&#65533;|&#65533;?&#65533;&#65533;&#65533;M&#65533;Z&#65533;6`&#65533;RK&#65533;(#)p&#792;&#65533;&#65533;+&#65533;I6,&#65533;H&#65533;&#647;&#65533;k&#543;&#65533;M&#1980;&#65533;&#65533;&#65533;&#65533;G&#65533;D&#65533;=tF&#65533;tH&#65533;&#65533;K&#65533;3&#65533;i\&#65533;&#65533;[Z &#65533;A&#65533;\&#65533;&#65533;\&#65533;	&#65533;?8&#65533;X&#65533;&#65533;&#65533;&#65533;&#1512;#;&#1024;&#65533;c&#65533;&#65533;Gx&#65533;&#65533;M
{&#65533;X&#65533;&#65533;&#65533;0 &#65533;Z&#65533;+x&#65533;&#65533;&#65533;&#65533;&#65533;F&#65533;&#65533;O&#65533;&#65533;&#65533;&#65533;&#1055;&#65533;&#65533;&#65533;%&#65533;h&#65533;u&#65533;F&#65533; >&#65533;&#65533;&#65533;&#65533;LQ&#65533;L&#65533;&#65533;&#65533;y&#65533;&#65533;&#65533;&#65533;Q&#65533; &#65533;	O&#65533;PM&#65533;7`1&#65533;&#65533;VH&#65533;h&#65533;  &#65533;X&#65533;&#65533;&#65533; &#65533;&#65533;&#65533;&#65533;&#65533;&#65533;&#1980;Q&#65533;tF&#65533;&#65533;K 4&#65533;&#65533;F&#65533; &p&#65533;&#65533;&#65533;&#65533;&#65533;&#65533;T&#65533;s&#65533;&#65533;{&#65533;`&#65533;?pOB&#65533;&#65533;&#65533;&#65533;&#65533; &(!&#65533;&#65533;&#65533;&#65533;&#65533;&#65533;&#65533; P"P&#65533;&#65533;&#65533;5&#65533;QuL&#65533;&#65533;}4p&#65533;VhNx&#65533;&#65533; &#65533;(2n&#65533;&#65533;&#65533;&#65533;?&#65533;&#65533;&#1448;&#65533;U&#65533;:Z&#65533;&#65533;jQ&#65533;R	&#65533;%3&#65533;*S&#65533;H4=&#65533;&#65533;O&#65533;&#65533;a&#65533;Qm&#65533;&#65533;&#65533;&#65533;&#65533;&#65533;  &#1207;&#65533;&#65533;@&#65533;I"&#65533;|&#65533;&#65533;&#65533;&#65533;&#139;&#65533;'&#65533; )&#65533;R&#65533;P&#65533;&#65533;D&#65533;d&#65533;T&#65533;#>&#65533;7 S&#65533;:S@&#65533;|F8-NR&#65533;QS&#65533;&#65533;%&#65533;hD @V&#65533;U&#65533;&#65533;u&#65533;&#65533;&#65533;
&#65533;4&#65533;J&#65533;`&#65533;C&#65533;E&#65533;&#65533;&#65533;1&#65533;P&#65533;&#65533;&#65533;ej&&#65533;&#65533;&#65533;L&#65533;&#65533;&#1557;&#65533;if&#65533;QQ&#65533;S>,&#65533;gM&#65533;S&#65533;O x&#65533; D&#65533;J&#65533;R0(&#1588;&#65533;&#65533;JNL&#65533;s&#65533;7 &#65533;^&#65533;&#65533;	&#65533;tP&#65533;Q,&#65533;?&#65533;&#65533;f&#65533;&#65533;&#1472;!&#65533;|=&#65533;`D&#65533;&#65533;|Y6&#65533;&#65533;&#65533;&#65533;V&#65533;&#65533;O&#65533;T&#65533;V9[/j&#65533;&#65533;&#65533;b&#65533;&#65533;&#65533;4p*<&#65533;&#65533;&#65533;X&#65533;&#65533;&#65533;K&#65533;X&#65533;4&#65533;1h&#65533;&#65533;;V&#65533;&#65533;&#65533;j&#65533;&#65533;M&#65533;h&#65533;&#65533;&#65533;Yi&#924;&#65533;&#65533;T&#65533;K&#65533;EPP&#65533;&#65533;&#65533;&#65533;J&#65533;&#65533;&#65533;BU&#65533;&#65533;S&#65533;s&#873;&#65533;&#65533;s&#65533;h&#65533;&#65533; &#65533;Q}&#65533;>5HY&#65533;&#1346;&#657;&#65533;&#65533;&#65533;Xn&#65533;&#65533;f&#65533;&#855;}V&#65533;\:%U&#65533;&#65533;&#1026;?&#65533;&#65533;u&#1026; &#65533;/&#65533;@BxU&#65533;#&#65533;&#65533;^&#1588;$ e &#65533;&#65533; &#65533;7&#65533;&#65533;&#65533;u Q|&#65533;&#65533;X .K&#65533;&#65533;Hq5&#65533;\3&#65533;WN&#65533;&#65533;}%7&#65533;  -&#1087;=d&#65533;&#65533;d&#65533;Yu&#65533;>U&#65533;$N0&#65533;x(&#65533;`&#65533;&#65533;&#65533;f&#65533;&#65533;kE&#65533;&#65533;&#1610;&#65533;&#65533;Wj&#65533;&#65533;/&#65533;	&#65533;&#65533;&#65533;2`&#65533;y#&#65533;&#65533;e&#65533;&#65533;&&#65533;&#65533;05C&#65533;&#1685;%&#65533;5y&#65533;=&#65533;&#65533;i&#65533;&#65533;?`H&#65533;D&#65533;&#65533;&#65533;{\r@&#65533;uS&#65533;?#&#65533;`&#65533;}Jd&#65533;&#65533;&#65533;d@&#65533;&#65533;&#65533;>pp&#65533;&#65533;&#65533;5&#65533;[&#65533;Dn&#1344;k47&#65533;4	&#65533; e+6&#65533;&#65533;&#65533;_u&#65533;2|&#65533;2&#65533;>2&#65533;UM&#1643;=&#65533;&#65533;&#65533;r&#65533;M%P
6I`&#65533;%xc`&#65533;&#65533;&#65533;&#65533;%X&#65533;K&#65533;&#65533;&#65533;&#65533;k.&#65533;&#65533;F&#65533;&#65533;5&#65533;gX&#65533; |&#65533;PF@&#65533;&#65533;$&#65533;&#65533;^&#65533;"&#65533;&#65533;&#65533;&#65533;%K&#65533;h&#65533; &#65533;&#65533;&#65533;Q&#65533;[&#65533;&#65533;&#65533;&#65533;&#65533;&#65533;7&#65533;h<{MV&#65533;&#65533;K F`^4&#65533;&#65533;q&#65533;b7&#65533;&#65533;&#65533;Bp\&#65533;&#65533;#&#65533;F&#65533;&#65533;?F&#65533;&#65533;:&#65533;&#65533;0&#65533;\ &#65533;&#65533;>H&#65533;&#65533;&#65533;F`&#65533;&#20733;SW&#65533;HKc&#65533;&#65533;a>&#65533; &#65533;&#65533;7y&#65533;&#65533;h&#1907;&#65533; Q&#65533;9&#65533;7f*:&#65533;^&#65533;e&#65533;^&#65533;5X&#65533;v&#65533;'&#65533;&#65533;&#65533;&#65533;E(&#65533;{&#65533;&#65533;%&#65533;1p&#65533;dX&#65533;&#65533;M\@gu&#65533;\~b%&#1026;&#65533;%P>&#65533;
  &#298;J&#65533;2(Q&#65533;&#65533;u&#65533;&#65533;18&#65533;&#65533;I&#65533;aR+
&#65533;h.&#65533;&#65533;2&&#65533;r&&#65533;&#65533;l&#65533;&#65533;^p&#65533; &#65533;R~crp&#65533;P&#65533;>&#65533;&#65533;q&#65533;&#65533;&#65533;^ < eX=&#65533;&#65533;c&#65533;&#65533;% a&#65533;&#65533;8 &#65533;kc&#65533;&#65533;C$>x@G KC-&#65533;9&#65533;w&#65533;43Y&#65533;~&#65533;2 &#65533;&#1677;&#65533;(&#65533;&#65533;`&#65533;]&#65533;&#1630;`&#65533;&#65533; &#65533;&#65533;u&#65533;&#65533;b%H&#65533;&#895;8g&#65533; J &#65533;}&#65533;>&#65533;[nc&#65533;&#65533;KU%5&#65533;6&#65533;&#65533;_>:&#65533;`[&#1875;&#65533;&#65533;Z&#65533;)&#65533;&#65533;Q&#65533;/&#65533;&#65533;t&#65533;QY&#65533;n+&#65533;&#65533;vnfH&#65533;&#65533;&#65533;&#65533;}\ (^&#65533;fD?&#65533;c&#65533;&#65533;NiC&#796;V&#65533;&#65533;&#65533;W&#65533;&#1820;(0&#65533;&#65533;&#65533;&#65533;@&#65533;&#65533;yB&#65533;&#65533;! $c2Q	>&#1690;2*;&#65533;h78&#65533;&#65533;&#65533;D&#65533;x&#65533;$&#1940;&#65533;~ O&#65533;\&#65533;$(&#1415;&#65533;&&#65533;&#65533;mL=,&#65533;&#396;&#65533;[&#65533;]'&#65533;FQ&#65533;m@&#65533;&#65533;
&#65533;&#65533;&#65533;_=&#65533;t&#65533;&#65533;aD&#65533;&#65533;$(b&#65533;&#65533;&#65533;&#65533;u&#65533;&#65533;L &#65533;&#65533;MD&#65533;&#65533;?r &#65533;&#65533;lL&#65533;&#65533;&#65533;|&#65533;&#65533;i&#65533;&#65533;&#65533;[n&#65533;&#65533;K&#65533;&#65533;&#65533;(&#65533;u&#65533;th&#65533;'+&#65533;&#65533;.&#65533;b:&#65533;[
;&#65533;WV#&#65533;&#65533;^%&#65533;&#65533;`@om&#65533;&#65533; &#65533;`V&#65533;-&#65533;x&#65533;&#65533;N&#65533;&#1033;w&#65533;<W8&#65533;S@&#65533;&#65533;&#65533;&#65533;s&#65533;&#65533;&#65533;pNd&#65533;&#65533;&#65533; &#65533;&#65533;&#65533;&#65533;9&#65533;hn&#65533;_,&#65533;H&#65533;f%l&#65533; &#65533;&#65533;<&#711;T&#65533;n27[&#65533;L&#65533;A&#65533;&#65533;2&#65533;q&#65533;&#65533;a&#65533;I&#65533;&#65533;M<n&#65533;&#65533;_a*&#65533;&#65533;&#586;&#65533;	&#65533;&#65533;&#65533;1&#65533;7fj8&#65533;&#65533;&#65533;0'&#65533;|p &#65533;s&#65533;&#65533;PS&#65533;&#65533;&#65533;&#1025;Vh&#65533;&#1950;S&#65533; G&#65533;&#65533;F&#65533;&#65533;OSc&#65533;r&#65533;f&#65533;{i&#65533;&#65533;PB Y&#65533;&#694;$`E/&#65533;|&#65533;&#65533;&#1481;5&#65533;&#65533;&#65533;&#1417;;^le&#65533;N&#65533;[Gl&#1248;&#189;#&#65533;B&&#65533;&#1049;&#65533;-&#65533;&#65533;u&#65533;&#65533;&#65533;&#65533;&#65533;T&#65533;&#65533;m&#457;B`&#65533;_&#65533;	Z&#1999;&#65533;r&&#65533;&#65533;&#65533;q]&#65533;.&#64279;h_z&#65533;&#65533;&#65533;&#65533;X&#65533;&#65533;&#65533;&#65533;lp&#65533;&#65533;&#65533;!&#65533;#&#65533;&#65533;&#65533;&#65533;&#65533;1&#65533;vI
&#65533;&#65533;y&#65533;&#65533;&#65533;&#65533;
&#65533;&#65533;/&#65533;v]&#65533;&#65533;~&#65533;x&#65533;@&#65533;?(^X&#65533;V&#65533;7&#1248;&#65533;+Yx)&#65533;]&#65533;&#1101;c&#65533;&#65533;|&#65533;&#33479;&#65533;&#65533;&#65533;&#65533;&#65533;g&#65533;&#65533;&#65533;&#65533;&#65533;j&#65533;&#65533;*)&#65533;&#65533;T&#65533;V&#65533;&#65533;Y&#65533;6Hp&#65533;&#65533;&#65533;Wz&#65533;&#65533;-&#65533;&#65533;&#65533;'75*&#65533;&#65533;&#65533;&#65533;&#65533;c&#65533;8J&&#65533;~&#65533;{&#65533;&#65533;A &#65533;&#65533;pPnR!&#65533;7&#65533;P<&#65533;&#65533;o&#65533;&#65533;&#65533;&#65533;0 &#65533;D&#65533;&#65533;'8&#65533;X&#65533;*&#65533;&#65533;&#65533;uw&#65533;0R%&#744;&#65533;v&#1786;-t&#65533;~&#65533;&#65533;&#65533;&#65533;&#65533;g&#65533;&#65533;&#65533;_&#65533;&#65533;&#65533;&#65533;2p&#65533;7X&#1368;&#65533;&#65533;W&#65533;8&#65533;t&#65533;&#65533;O&#65533;&#607;&#65533;h8&#65533;1&#65533;|R&#65533;&#1485;&#65533;&#65533;&#65533;&#65533;&#65533;ox&#65533;?&#65533;&#65533;0&#1343;l&#65533;&#65533;&#65533;&#65533;`}&#65533;&#65533;&#65533;&#65533;p&#65533;&#65533;e&#65533;&#65533;&#65533;&#65533;(&#65533;&#65533;@y&#1919;x&#65533;&#65533;&#65533;&#36288;#(&#65533;%&#65533;&#65533;&#65533;z&#65533;&#65533;7Hg&#65533;z&#65533;&#65533;Y&#65533;&#65533;&#65533;&#65533;87&#65533; &#65533;&#65533;&#65533;y
&#65533;6 &#65533;U&#65533;&#65533;&#463;&#65533;&#65533;&#65533;&#65533;7&#65533;:&#65533;o&#65533;&#65533;&#65533;#&#65533;y&#65533;zc&#65533;,h&#65533; &#132;
"L&#65533;E&#65533;&#65533;'R&#65533;h&#65533;"&#396;'X%&#65533;:u&#65533;i @6*1`(&#146;&#65533;&#65533;2i&#65533;y1&#65533;&#65533;$&#65533;&#65533;&#65533;&#65533;'P&#65533;&#65533;&#65533;)A&#65533;dIE(SR`&#65533;_3&#65533;R-&#65533;P&#65533;&#938;Z&#65533;r&#65533;8&#65533;N u%M&#65533;TI&#65533;)&#65533;g2&&#65533;&#65533;
&#65533;	F<&#65533;&#1197;&#65533;uB&#65533;D&#65533;Vq&#65533;+&#65533;@&#65533;&#65533;v&#65533;:^&#65533;8&#65533;0&#65533;&#266;+&#65533;&#890;&#65533;1&#65533;&#65533;n&#65533;:&#65533;l&#65533;2&#65533;9&#65533;f&#65533;&#65533;&#65533;&#65533;?	F&#65533;m&#65533;&#65533;c|&#65533;x&#65533;n&#65533;&#65533;5&#65533;&#1586;g&#65533;F !&#65533;	  &#65533; ,    &#65533; &#65533; 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&#65533;f<s&#65533;Wv~,&#65533;&#65533;&#65533;+&#65533;*Z&#65533;&#65533;qF&#565;Lp&#65533;&#65533;&#65533;60&#1689;kgfd2'&#65533;]&#65533;&#65533;&#65533;&#1661;6C&#65533;&#65533;Fh&#65533;|&#65533;&#65533;ss&#65533;mWV&#65533;e&#65533;&#65533;wb&#65533;&#65533;]&#65533;NX&#65533;\&#65533;|&#65533;&#65533;_&#65533;Q&#65533;&#65533;1aL&#528;&#65533;Q&#65533;&#65533;&#65533;&#1742;&#65533;&#784;}&#65533;&#65533;5_&#65533;&#65533;@&#1876;G!&#65533;?|&#65533;;va&#887;A&#65533;&#65533;M&#65533; &#65533;p &#65533;&#65533;A\i&#65533;&#65533;&#65533;&#65533;(&#65533;g~&#65533;&#65533;s&#65533;&#65533;&#65533;&#65533;};!w&#65533;&#65533;&#65533;5&#65533;&#65533;&#663;&#65533;&#65533;]&#65533;&#65533;&#65533;&#40661;&#65533;&#65533;}&#65533;&#65533;!Q&#65533;&#65533;&#1434;k&#65533;&#65533;0l&#65533;&#65533;&#65533;a&#65533;Qg&#65533;&#65533;&#65533;&#65533;}8<&#65533;&#65533;&#65533;&#65533;h&#65533;!&#65533;`l&#65533;=&#65533;&#1546;&#65533;v&#65533;&#65533;&#65533;&#65533;ehy&#65533;&#65533;&#65533;&#65533;&#65533;&#65533;A&#65533;&#65533;Q($m&#65533;g_vB|!&#65533;&#65533;&#65533;&#65533;-&#65533;&#65533; &#65533;&#65533;-&#65533;\&#65533;BFdu&#65533;a&#65533;&#65533;{&#65533;&#65533;&#65533;a|L6&#65533;;&#65533;t&#65533;&#65533;<.&#65533;\&#65533;V&#65533;Hd&#65533;DZx&#5612;m&#65533;&#65533;&#65533;&#65533;h&#65533;&#65533;&#65533;&#65533;&#1626;&#65533;&#65533;d&#65533;un&#65533;%s^&#65533;&#65533;&#65533;>~&#65533;&#65533;B&#65315;&#65533;)&#65533;&#14792;&#65533;	&#65533;&#65533;&#65533;R&#65533;h&#65533;&#65533;&#65533;#&#65533;B,y&#65533;A&#65533;<&#65533;&#65533;<*&#65533;h&#65533;&#65533;&#65533;6&#65533;h&#65533;(&#65533;&#65533;&#65533;]F&#65533;&#65533;ZV&#65533;AA&#65533;&#65533;&#65533;&Jg(&#65533;&#65533;&#65533;<&#65533;
&#65533;&#1594;&#65533;&#65533;{&#65533;&#65533;B&#65533;&#65533;@&#65533;2&#65533;C&#65533;(&#65533;&#65533;&#935;&#65533;Z&#65533;h~&#65533;&#65533;
&#65533;&#65533;&#1790;&#65533;\&#65533;{&#65533;Q&#568;&#65533;&#65533;>&#65533;@&#65533;CJ&#65533;&#65533;n&#65533;&#65533;Z&#65533;\ls&#65533;e~&#65533;&#65533;u&#47574;&#65533;K&#65533;;&#65533;B&#65533;)&#65533;&#65533;&#65533;&#65533;Z&#65533;&#65533;$&#65533;x2&#65533;&#65533;n&#65533;&#65533;O&#65533;l&#65533;&#65533;&&#65533;a0&#65533;&#65533;&#65533;im&#65533;#C&#65533;m&#65533;&#306;&#1702;&#65533;&#65533;&#65533;Bw0&#65533;&#65533;~4&#65533;&#65533;&#65533;,&#65533;&#1320;
&&#65533;<&#65533;&#65533;&#65533;?&#65533;&#65533;4&#63492;&#65533;&#65533;&#65533;I5&#65533;&#65533;a&#65533;_&#65533;~{Y&#65533;W&#65533;f&#65533;<&#65533;s&#65533;B&#65533;a0&#65533;0&#65533;&#65533;&#65533;6v&#65533;&#65533;&#65533;Z&#65533;&#65533;&#65533;&#65533;_&#65533;&#65533;u<<t0&#65533;&#65533;#(I&#65533;&#65533;&#65533;&#65533;<K &#65533;B&#65533;&#65533;&#65533;&#65533;&#65533;x&#65533;9&#65533;&#65533;v&#65533;r;B&#65533;\O&#65533;xN&#65533;c&#65533;&#65533;D&#65533;&#65533;&#65533;&#65533;k9&#65533; &#65533;&#65533;&#65533;&#65533;&#65533;&#65533;&#65533;&#65533;&#516;&#65533;9&#65533;&#65533;Y&#65533;&#65533;;&#65533;&#65533; &#65533;&#65533;&#65533;&#65533;&#65533;R{&#65533;&#65533;&#65533;/.t&#65533;&#65533;&#65533;&#65533;w_&#65533;b&#65533;|&#65533;&#58384;&#65533;&#1263;~}&#65533;&#65533;&#65533;8&#65533;&#65533;&#65533;&#65533;o&#65533;&#65533;&#65533;&#65533;]&#65533;&#65533;&#65533;?n<x 	&#65533;@f&#65533;&#65533;$&#1539;&#65533;&#65533;vP8PS&#65533;&#65533;%(&#65533;6L&#65533;&#65533;&#65533;_&#65533;&#65533;v&#65533;&#65533;&#65533;$A&#65533;&#65533;&#65533;&#65533;&#65533;(L&#65533;
O&#65533;"&#65533;&#65533;|*&#1747;&#65533;^&#65533;&#65533;xT&#65533;&#65533; !>P&#65533;&#65533;&#65533;v&#65533;[`&#65533;&#65533;H&#65533;"QC&#65533;&#65533;&#65533;0'&#214;&#65533;#&#65533;&#65533;&#65533;&#65533;q&#65533;PLe&#546;&#65533;&#65533;E-&#65533;bL&#190;,&#65533;&#65533;+D&#65533;}g&#65533; J
&#65533;@
&#65533;&#65533;p|#(0&#65533;9&#65533;&#65533;Vp&#65533;X<H &#65533;&#65533;Q&#65533;I&#65533;UB&#65533;L&#65533;!&#1632;A&#65533;hmk5&#65533;&#65533;&#2001;C&#65533;&#65533;cz&#65533;_7&#65533;EFf>&#65533;&#1754;@*&#65533;&#65533;>&#65533;&#65533;:I!&#65533;&#65533;&#5488;&#65533;&#65533;,a&#65533;I&#65533;Y&#65533;
c&#65533;<*&#65533;>rl%&#65533;&#65533;9D  &#16099;(&#65533;L&#65533;!b&#65533;! [\&#65533;&#65533;&#65533;&#65533;&6c&#65533;&#65533;em&#65533;&#65533;B3&#65533;E&#65533;&#65533;&#65533;al&#65533;2&#65533;&#65533;&#65533;v&#65533;&#65533;&#65533;+&#65533;'&#65533;&#897;&#18649;&#65533;&#65533;&#65533;KP'&#65533;%v&#65533;&#65533;m&#65533;&#65533;@J&#65533;X&#65533;&#65533;k&#65533;&#65533;P&#65533;@&#65533;&#65533;&#65533;:&#65533;&#65533;ZB&#65533;m&#872;FWP&#65533; |&#65533;8&#65533;&#65533;&#65533;;&#65533;&#65533;K&#65533;L%e&#65533;\&#65533;Q&#65533;&#65533;&#65533;&#65533;&#65533;&#65533;&#65533;&#65533;'&#65533;&#1447;&#65533;&#65533;p&#65533;&#65533;`9Y&#65533;P&#65533;&#65533;CGCP&#65533;*Tt&#65533;&#65533;@m&#65533;?n&#65533;&#65533;w&#65533;&&#65533;&#65533;9q&#65533;CL!	1pCV&#65533;&#65533;&#65533;_&#65533;&#65533;&#65533;&#65533;&#65533;f&#903;&#65533;t&#65533;&#65533;&#65533;&#65533;&#65533;*&#65533; &#65533;&#65533;	&#65533;8&#65533;&#65533;:&#65533;_H&#65533;m8&#65533;l@&#65533;&#65533;&#65533;Qj&#65533;H&#588;zX/&aH&#65533;&#65533; V\S&#65533;h&#65533;d'+Y@&#65533;"b&#65533;&#65533;t$#&#65533;%&#65533;&#65533;0&#65533;G&#65533;&a&#65533;&#65533;:&#65533;&#65533;$&#1792;&#65533;&#1344;*&#65533;t&#65533;&#65533;&#65533; fa&#65533;Y$8&#65533;&#65533;&#65533;hC&#65533; hA &#65533;mIj&#65533;JT&#65533;H&#65533;-+\ ["&#65533;&#65533; &#65533;n]&#65533;&#65533;n&#65533;&#65533;&#65533;gqM`&#65533;a&#65533;&#65533;2`&#65533;&#65533;&#65533;&#65533;h&#65533;&#65533;&#65533;|&#65533;&#65533;&#65533;7&#65533;s&#65533;`&#65533;T&#65533;&#65533;=nrS2c<&#65533;@&#65533;s&#65533;&#65533;&#65533;&#65533;&#65533;&#65533;&#65533;&#65533;w&#65533;&#65533;>b&#65533;&#65533;@&#65533;1&#65533;&#65533;&#65533;&#65533;j&#65533;&#65533;)1&#65533;&#65533;&#65533;`&#65533;2&#65533;&#65533;Nq&#65533;o&#65533;&#65533;&#65533;&#65533;NH0a p&#65533;()7B&#65533;&#65533;w&#65533;.&#65533;p&#65533;L&#65533;"y&#65533;&#65533;pw&#1499;&#65533;J&#65533;A&#65533; &#65533;q &#9348;&#65533;&#65533;H&#65533;&#65533;&#65533;&#65533;&#65533;&#65533;&#65533;&#65533;`&#65533;&#65533;&#236;bk&#65533;5&#65533;0&#65533;Z&#65533; -&#65533; &#65533;&	!X-&#65533;&#65533;&#65533;&#65533;,h,&#65533;&#65533;>&#65533;Y&#65533;`&#65533;&#65533;&#860;&#65533;G,!&#65533;CCL &#65533;X&#65533;Y&#65533;sw	&#65533;bv&#65533;`&#65533;&#65533;&#65533;4&#65533;=hB#&#65533;&#65533;@&#65533;&#65533;&#65533;1eG&#65533;&#65533;&#65533;q&#65533;3&#65533;&#65533;I&#65533;3_&#65533;F_&#65533;RL&#65533; 4;&&#65533;&#65533;~&#65533;&#65533;m&#65533;&#65533;7&#65533;&#65533;[&#65533;&#65533;X&#65533; &#65533;3Gk&#65533;7&#65533;&#65533;&#65533;$0z&#65533;/&#65533;&#65533;&#364;&#65533;2"B=.E&#65533;&#65533;1&#65533;agf7&#65533;&#65533;C&#65533;&#65533; h&#65533;&#65533;h&#65533;&#65533;2X&#65533;A zo{&#1273;&#65533;&#65533;&#65533;m&#65533;&#65533;r/&#65533;&#65533;"Y&#65533;-&#65533;&#65533;;&#65533; &#65533;$J 
7&#65533;A&#65533;0&#65533;&#65533;&#65533;&#65533;&#65533;&#65533;(J&#65533;&#65533;t[&#65533;0&#65533;&#65533;1&#65533;&#65533;d&#65533;&#65533; &#65533;&#65533;/&#1796;J0&#65533;&#65533;&#65533;&#65533;u,0*&#65533;1$a
&#65533;X&#65533;/d&#1025;&#65533;&#65533;&#65533;20F&#65533;&#65533;7&#65533;&#65533;&#2033; &#65533;;S&#65533;jBL@&#65533;m&#65533;&#65533;G&#65533;`	7|&#65533;@&#65533;y&#65533;1&#65533;6&#65533;@&#65533;X&#65533;;@t&#65533;&#65533;o&#65533;7&#65533; Y7&#65533;&#65533;&#65533;f&#65533;&#65533;&#65533;&#1732;U_B&#65533;6z9&#65533;9&#65533;'4&#65533;&#65533;&#65533;p&#65533;u&#65533;7&#65533;#&#65533;X&#65533;&#65533;&#65533;&#65533;&#65533;&#704;&#65533;20&#65533;&#65533;&#65533;.&#65533;b&#65533;C&#65533;&#65533;z&#1965;&#65533;b7&#65533;5&#65533;&#65533;&#65533;?&#1153;#8&#1529;H8&#65533;&#65533;a-&#65533;#&#65533;2&#53880;&#65533;&#65533;wo&#65533;&#65533;&#65533;&#65533;&#65533;&#65533;_&#65533;1^&#65533;&#65533;&#65533;&#65533;-&#65533;&#65533;&#65533;Y&#65533;&#65533;w$&#504;A&#849;&#65533;&#65533;	w&#65533; 8B1q$&#65533;AM &#65533;&#65533;  &#65533;g /&#65533;&#65533;#&#65533;&#65533;pk&#65533;u&#65533;&#65533;&#65533;&#65533;&#65533;&#65533; &#65533;|&#65533;&#977; &#65533;&#65533;&#65533;Z&#65533; [&#65533;&#65533;&#65533;P!0&#65533;&#65533;&#65533;&#65533;
u&#1024;&#65533;&#65533;
,&#65533;M&#65533;&#65533;&#65533;M&#65533;&#65533;{&#65533;&#65533;u&#65533;&#65533;&#65533;1`&#65533;&#65533;X&#65533;Fa&#65533;&#65533;&#65533;&#65533;e&#65533;&#65533;0j@}&#65533; [&#1907; !`&#1856; 5&#65533;&#65533;?&#1536;&#65533;\&#65533;
&#65533;P	&#65533;@&#65533;D(=&#65533;&#65533;&#65533;JH&#65533;&#65533;&#65533; &#65533;&#65533;6 &#65533;&#65533; &#65533;Ua4&#65533;WxY7x&#65533;!&#65533;h0&#65533;^.@ 1&#65533;lp	&#65533;@&#65533;p&#65533;&#65533;`LY&#65533;&#65533;l`H&#65533;&#65533;&#65533;`H&#65533;&#65533;p&#65533;&#65533; &#65533;S&#65533;5&#65533;e&#65533;P&#65533; u&#65533;&#65533;
&#65533;E}!&#65533;&#65533;bxn1Ii&#65533;X [&#65533;P&#65533;^&#65533;&#65533;&#65533;&#624;^p	&#65533; q&#1430;YA&#65533;Elp&#65533;&#65533;F&#65533;&#65533;
&#65533;P&#65533;d&#65533;&#65533;N&#65533;@ &#65533;`&#65533;&#65533;&#65533;,&#65533; &#65533;XlP&#65533;\&#65533;[jI&#65533;*&#65533;7&#65533;Q&#65533;&#65533;&#1572;@e`&#65533;p&#65533;&#65533;&#65533; &#65533;&#65533;&#65533;u%A0DA0d &#65533;e&#65533;`&#65533;Y&#65533;&#65533;&#65533;&#65533;&#65533;&#65533;1PD&#65533;&#65533; &#65533;&#522;&#696;&#65533; [@&#65533;&#65533;p^&#65533;&#65533;Z&#65533;&#65533;&#1033;q&#65533;(pML  &#65533;&#65533;&#65533;h	&#65533;&#65533;P[&#65533;u&#65533;&#65533;JC&#65533;&#65533;6&#65533;&#65533;l&#65533;7&#65533;&#65533;`&#65533;d&#65533;p&#65533;&#65533;n`L&#65533;Ap	&#65533;&#65533;&#1546;A  G@]&#65533;&#65533;a(j0&#65533;&#65533;su&#65533;7&#65533;&#65533;p&#65533;&#65533; &#65533;ppA&#65533;&#65533;@&#65533;(&#65533;PD `L&#65533;&#65533;X&#65533;&#65533;&#65533;
&#65533;&#65533;D ~x&#65533;e YFtAp&#65533;&#65533;p	&#65533;&#65533;&#65533;&#65533;&#65533;!@&#65533;uZ&#65533;q&#65533;&#65533;&#65533;&#65533;vpG&#65533;n0W&#65533;&#65533;&#29713;S&#65533;&#356;W&&#65533;&#65533;`HE&#65533;!&#65533;&#65533;-&#65533;&#65533;0F^&#65533;&#65533;&#65533;"G &#65533;&#65533;&#65533;}yn&#65533;&#65533;&#65533;`&#65533;g&#65533;@q>&#65533;S&#65533;+t&#48149;&#420;&#65533;&#65533;&#65533; 1&#65533;&#65533;9&#65533;pL&#65533;9D&#65533;&#538;&#65533;%Y&#480;&#65533;&#65533;&#65533;. &#65533;&#65533;&#65533;&#65533;&#65533;&#65533;&#65533;.&#65533;
&#65533; +&#65533;x&#65533; 
c@Ws&#65533;5p[&#44053;&#65533;&#65533;&#65533;&#65533;&#65533;&#65533;&#65533;X1`0&#65533;&#65533;`LHTup	&#65533;&#65533;Au&#65533;J&#65533;
1&#65533;&#65533;c&#65533;&#65533;Q &#65533;!&#65533;&#1030;&#65533;V&#65533;&#600;Zu`	)&#65533;&#65533;-p&#65533;&#65533;&#65533;&#65533;(@&#65533;&#65533;&#65533;+&#65533;0Y&#500;u&#65533;&#65533;&#65533;&#65533;pS`q&#65533;&#65533;  N&#65533;&#65533;&#65533;T&#289;&#65533;&#65533;y8 q+&#65533;$&#65533;s%&#65533;&#65533;0&#65533;S &#65533;P&#65533;@&#65533;&#65533;&#65533;m0&#65533;&#65533;E`&#65533;&#65533;&#65533;&#65533;E&#65533;&#65533;px&#65533;&#65533;-  &#65533;P&#400;5K&#65533;@&#65533;&#65533;xm M7&#65533;p`&#65533;&#65533;&#65533;&#65533;&#65533;&#65533;&#65533;	&#65533;&#65533;&#65533;&#65533;&#65533;
&#65533;&#65533;b!&#65533;s&#65533;&#65533;&#65533;&#65533;_&#65533;@&#65533;p	&#65533;&#65533;&#65533;&#65533;&#65533;&#65533; &#65533; i&#65533;&#65533;F&#65533; &#65533;&#65533;`	&#65533;:K&#65533;p	&#592;J&#65533;cP&#65533; &#65533;&#65533;&#1064;~	&#65533;&#65533;&#65533;&#65533; X&#65533;e&#65533;&#65533;Q&#65533;&#65533;&#65533;&#65533;]J[&#65533;&#65533;D&#65533;&#65533;&#65533;x:&#65533;&#65533;v`r&#1699;ZTD&#65533;$|j	&#65533;A&#65533;&#65533;&#65533;YW&#65533;&#65533;&#65533;&#65533;&#65533;&#65533;p(&#65533;&#65533;&#65533;&#65533;t}+P&#65533;&#65533;&#65533;^`	Wy[&#65533;pB.ZL&#65533;&#65533;q&#65533;p&#65533;.Gl&#65533;&#65533;4&#65533;&#65533;&#65533;&#65533;&#65533;p[4&#65533;v|.&#65533;&#65533; P&#65533;pX&#65533;!&#65533;&#65533;
 &#65533;&#65533;&#65533;&#65533;&#65533;m+`&#65533;&#65533;	tmp&#65533;:L&#65533;d&#65533;&#65533;&#65533;n&#65533;&#65533;px/	&#65533; -&#65533;x&#464;B&#65533;&#65533;@&#65533;9&#65533;&#65533; &#65533;&#65533;&#65533;({&#65533;jj`(P&#65533;&#65533;&#65533;
&#65533;6,KWD&#65533;?&#65533;&#65533; &#65533;- &#65533; p &#65533;&#65533;&#65533;!@
&#65533;&#65533;>j&#65533;]&#65533;B; @&#65533;Ip&#65533;+0&#65533;Kg&#65533;&#65533;1&#65533;Sk&#65533;&#65533;&#65533;&#65533;`&#65533;?'Af&#65533;Sp&#65533;k&#65533;&#65533;&#65533;E&#65533;tH&#65533;&#65533;&#65533;}&#65533;&#65533;&#65533;&#65533;&#65533;&#65533;(4&#65533;n&#65533; &#65533;&#65533;Z(&#65533;&#65533;j&#65533;&#65533;&#65533;OK<&#65533; &#65533;i&#65533;+[&#65533;u&#65533;&#65533;&#65533;&#65533;s&#65533;@"&#65533;&#65533;&#65533;&#65533;&#65533;&#65533; &#65533;D&#65533;&#65533;E&#65533;&#65533;6@&#65533;
K&#65533;)&#65533;&#65533;&#65533;)%0ow&#65533;
&#65533;(&#65533;|K&#65533; &#65533;i&#65533;&#65533;&#65533;o&#65533;
!`&#65533;&#65533;&#65533;&#292;&#65533;'&#65533;&#65533;0dG&#65533;/&#65533;&#65533;&#65533;`&#65533;&#65533;U=kL~&#65533;&#65533;UA&#65533;&#1368;I&#65533;&#65533;+&#65533;&#65533;Y&#65533;
&#65533;&#65533;fZ&#65533;&#65533;&#65533;;&#65533;&#65533;&#65533;@q&#65533;9&#65533;[P&#65533;`&#65533;&#65533;&#65533;&#65533;0&#65533;&#65533; &#65533;&#65533;&#65533;&#65533;$&#65533;&#65533;&#186; &#65533;&#65533;&#65533;&#65533;&#65533;&#65533;!`&#65533;&#65533;&#65533;-pBf&#65533;&#65533;&#65533;&#65533;F&#65533;&#65533;&#65533;(0`&#65533;&#65533;&#65533;&#65533; &#65533;&#65533;&#65533;)&#65533; &#65533;&#65533;&#65533;A y0a`&#65533;@t&#65533;&#65533;4&#65533;&#65533;P&#65533;&#65533;P&#65533;@&#65533;$ <-&#65533;h&#65533;&#65533;&#65533;jp,P&#65533;
K  &#65533;&#65533;1@q&#65533;&#65533;&#65533;.&#65533;&#237;p&#65533;&0&#65533;&#65533;
 &#65533;&&#65533; P>&#65533;&#65533;&#65533;&#65533;i&#65533; &#65533;&#65533;]&#65533;
t@X<&#65533;|
&#65533;&#65533;0&#65533;&#65533;&#65533;&#65533;&#65533; &#65533;&#65533;&#65533;0&#597;|&#594;9< &#65533; &#65533;L	&#65533;&#65533;&#65533;&#65533;0&#65533;;&#65533;&#65533;&#65533;p&#65533;i&#65533;~&#65533;<1<&#65533;&#65533;M!&#65533;VP
*p&#65533;9&#65533;&#65533; 	&#65533;&#65533;8]@4@h\&#65533;4&#65533;&#65533;&#65533;&#65533;&#65533;0&#65533;&#65533;&#65533;&#65533;&#65533;iP&#65533;S&#65533;,&#890;@&#889;&#65533;&#65533;&#65533;&#65533;G&#1616;&#65533;9 [ &#65533;&#65533;}0&#65533;&#65533;&#65533;&#65533;X&#65533;m&#65533;&#65533;<&#65533;&#65533;C&#545;O0 &#65533;[&#65533;{&#65533;&#65533;&#1600;&#65533;&#65533;&#65533;&#65533;t&#65533;&#65533;&#65533;&#65533;	#&#65533;&#65533;&#65533;&#869;P&#65533; &#65533;&#65533;&#65533;&#65533;]P&#65533;&#65533;&#65533;&#65533;{&#65533;&#65533;[p&#65533;P&#65533;&#65533;&#65533;j&#65533;&#65533;&#65533;&#65533;&#65533;,$ &#65533;&#65533;&#65533;@&#65533;m&#65533;[&#65533;&#65533;&#1600;&#65533;&#65533;1&#65533;&#65533;|`&#65533;4&#65533;	P&#65533;&#65533;p#&#65533;R&#65533;&#65533;T-&#1399;P&#65533;&#65533;H&#65533;&#1308;&#65533;&#65533;'&#65533;&#65533;P
&#720;&#65533; ,&#65533;&#65533;c&#1030;&#65533;&#65533;&#65533;&#65533;|&#65533;&#65533;&#65533;y&#65533;6&#65533;?}&#65533;&#65533;0&#65533;&#65533;&#65533;	&#65533;&#65533;&#65533;&#65533;&#1472;z&#65533;,	&#65533;0&#1352;&#65533;&#65533;#&#65533;'@&#65533;&#65533;:&#65533;&#65533;&#65533;&#65533;p&#1627;`&#65533;-&#65533;&#65533;&#65533;|&#765; &#65533;&#65533;tO(Dh R&#65533;n&#65533;&#65533;p&#65533;&#65533;&#65533;&#65533;)`&#65533;&#65533;|&#65533;r&#65533;&#1495;= &#65533; 	x&#65533;&#65533;&#65533;x@&#65533; &#65533;0&#541;&#65533;C0&#65533;&#65533;&#65533;&#65533;]
&#65533;&#65533;&#65533;&#65533;&#65533;O&#65533;Y&#65533;&#1626;&#65533;&#65533;&#65533;&#65533;&#65533;&#65533;&#65533;&&#65533;
a 	&#65533;&#65533;&#65533;E&#65533;dQ|&#65533;&#65533; &#65533;Mh &#65533;I &#65533;&#65533;&#65533;@m&#65533;{0&#65533;0&#65533;P

&#65533;&#65533;&#65533;&#65533;&#65533;&#65533;&#65533;0	&#65533;&#65533;&#65533;&#65533;&#65533;&#65533;&#65533;&#65533; &#65533;> &#65533;

&#65533;m&#65533;&#65533;&#65533;&#65533;&#65533;+`&#65533;&#65533;&#65533;d&#65533;&#65533;&#65533;&#65533;y&#1924;8&#65533;&#43854;50&#65533;2&#65533;&#65533;Z&#65533;&#65533;&#65533;}&#65533;&#65533;m&#65533;&#65533;&#65533;&#65533;&#65533;<&#65533;&#65533;<>@&#65533;B.&#65533;>&#65533;&#65533;n&#65533;@&#65533;&#65533;&#65533;J 
 &#65533;&#65533;&#65533;&#65533;&#65533;&#65533;&#65533;Lq&#304;&#65533;Do&#65533;K&#65533;&#65533;/&#65533;&#65533;&#65533;L &#1751;O&#65533;&#65533;-T&#65533;&#18160;&#65533;Pf&#65533;t^&#65533;v~&#65533;x&#65533;&#65533;y&#65533;&#65533;|&#65533;&#65533;&#65533;&#65533;@&#65533;&#65533;&#65533;&#65533;&#65533;N&#65533;Q&#65533;n61&#65533;&#65533;.jLYG&#65533;&#65533;>&#65533;&#65533;'&#65533;&#65533;l-&#65533;2&#65533;e^&#65533;sM &#65533;&#65533;&#65533;&#65533;&#65533;&#65533;&#65533;&#65533;&#65533;&#65533;y&#65533;&#65533;w&#65533;&#65533;{n&#65533;n&#65533;&#65533;&#65533;g&#65533;&#65533;&#65533;&#65533;&#65533;&#253;p&#65533;&#65533;-:D	J1&#65533;t&#65533;&#65533;&#65533;&#65533;&#65533;9&#65533;&#65533; &#65533;&#65533;&#65533;a&#65533;&#65533;k&#65533;&#65533;|&#65533;&#65533; &#65533;~&#65533;[`&#65533;T &#65533;&#65533;&#65533;&#65533;&#65533;&#65533;^&#65533;K&#65533;&#65533;&#65533;)p&#65533;&#65533; &#65533;.&#65533;P&#65533;&#1759;_[L0I _&#1635;&#670;&#40485;-&#65533;&#65533;`&#65533;&#1149;5&#65533;&#65533;&#65533;v}&#65533;&#65533;&#65533;&#65533;&#65533;&#65533;&#65533;&#33022;&#1862;&#65533;&#65533;&#65533;&#65533;&#65533;&#65533;&#65533;&#59984;~&#65533;&#564;&#65533;G  L0&#65533;&#65533;z&#65533;&#65533;Ck&#65533;u&#65533; &#65533;D&#65533;&#65533; 
/&#65533;0&#65533;D&#65533;&#65533; &#65533;&#65533;&#65533;fnMO&#65533;&#65533;&#65533;&#65533;&#65533;l&#65533;&#65533;B&#65533;&#65533;^&#48558;&#65533;> i&#65533;~&#714;&#65533;&#65533;QI&#65533;&#65533;&#65533;	&#65533;&#65533;P&#65533;l&#65533;YG1&#65533;[d&#65533;oI&#65533;$8/&#65533;@Q&#65533;&#65533;&#65533;l?&#65533;&#65533;&#65533; 	&#65533;`&#65533;&#65533;; &#65533;&#65533;&#65533;&#65533;?m&#65533;?&#65533;&#65533;&#65533;&#65533;N&#65533;&#65533;&#65533;&#65533;&#65533;
&#65533;=@&#65533;&#65533;&#65533;&#65533;Kw&#65533;E&#65533;&#65533;o@&#65533;9&#65533;_&#65533;'&#65533;d&#65533;nP&#65533;&#65533;D&#65533;Q&#65533;&#65533;&#65533;&#65533;l&#65533;	)&#65533;w&#65533;
&#65533;&#596;p&#1566;&#65533;&#65533;&#65533;&#65533;&#65533;?&#65533;f&#65533;&#65533;&#65533;&#65533;K&#65533;&#65533;&#460;&#65533;J&#65533;&#65533;.&#65533;&#65533;&#65533;j&#65533;0&#718;&#65533;@&#65533;9&#65533;&#65533;&#65533;L&#65533;&#65533;&#65533;	&#65533;&#65533;&#65533;Z&#65533;&#65533;JV&#65533;D&#65533;y&#65533;s&#65533;&#1833;&#65533;&#875;&#65533;&#65533;&#65533;&#65533;L&#65533; &#65533;Y&#65533;&#65533;&#65533;	&#65533;&#65533;&#65533;&#65533;&#65533;&#65533;&#65533;>&#65533; a&#65533;&#65533;&#65533;&#65533;rT&#65533;P&#320;O&#65533;(P&#65533;&#65533;.&#65533;&#65533;&#65533;
&#65533;?&#65533;&#65533;&#65533;%!&#65533;&#65533;)"D&#65533;;w. &#65533; &#688;&#65533;&#65533; E0&#65533;&#65533;&#582;e&#65533;A&#1293;&#65533;@&#1300;)&#428;&#65533;&#65533;Q&#65533;R&#65533;M&#65533;&#65533;[&#65533; &#65533;&#65533;sF\&#330;F&#65533;B&#65533;9&#65533;&#65533;&#65533;V{&#65533;&#65533;p&#65533;"(&#65533;&#65533;0T&#65533;e&#65533;A3u&#65533;&#65533;&#347;G&#65533;^&#65533;x&#65533;,xP&#65533;&#133;*&#65533;t#E&#65533;(L&#65533;&#1720;G&#65533;1nF&#65533;4&#65533;2H&#65533; r&#65533;db&#230;M&#65533;e&#65533; &#65533;)H&#65533;jL&#65533;-&#65533;H&#65533;&#65533;X&#1717;&#65533;Zu&#65533;&#65533;Wy&#65533;&#65533;&#65533;J&#65533;/ rJ6N+(&#65533;ZQ&#65533;[&#65533;	&#65533;&#65533;]&#65533;&#65533;&#65533;&#65533;&#65533;M&#65533;&#65533;0&#65533;Z.@0&#65533;&#65533;1r&#65533;S+&#65533;5rJ&#65533;&#65533;&#65533;Trna&#65533;4&#65533;Fc&#65533;&#65533;4EZ&#65533;&#65533;&#65533;8&#181;&#65533;&#65533;(![&#65533;&#65533;-B&#65533;&#65533;Q@/&#65533;.&#65533;&#65533;B&#65533;&#65533;&#65533;F`&#65533;%&#65533;&#65533;zI&#65533;9&#65533;&#65533;b&#65533;&#65533;sH<&#65533;&#65533;h;&#65533;&#65533;N09&#65533;+l<&#65533;&#65533;!&#3850;&#1155;l)b)AQ&#65533; &#65533;$u4&#65533;&#65533;%
&#65533;&#65533;&#65533; wj&#197;Xq&#65533;	&#65533;JB&#65533;&#65533;&#65533;0&#782;~ &#65533;*3&#65533;Ds*9&#65533;`&#65533;&#65533;j&#65533;&#65533;)&#65533;&#65533;&#65533;&#65533;&#65533;\&#65533;&#65533;&#65533;k&#65533;:`$h&#65533;&#65533;`&#65533;&#65533;&#1075;0z`&#65533;QG=a ",G&#65533; &#65533; &#65533;#&#526;&#65533;!&#65533;V82&#595;&#65533;&#65533;)@&#65533;0(&#65533;)[j!&#65533;2l&#65533;&#65533;.E$&#65533;&#65533;3L&#65533;@3X3&#65533;P &#65533;&#65533;&#672;&#65533;&#65533;&#65533;&#65533;40:Q-@&#1619;&#1015;$&#65533;k.&#65533;m &#65533;&#65533;xq&#65533;l@<s&#65533;O&#65533;m&#65533;R&#65533;.&#65533;&#65533;J&#65533;&#65533;&#65533;N&#65533;&#65533;&#65533;&#65533;U&#65533;1$ )&#65533;&#65533;Z"x&#65533;V)`&#65533;'&#65533;^&#65533;
Fq$&#65533;&#1486;
&#65533;z&#65533;&#65533;&#65533;&#65533;&#65533;&#65533;"&#65533;}!d&#65533;&#65533;5c&#65533;9&#65533;#9&#1288;&#65533;&#65533;&#65533;&#65533;&#65533;Z&#65533;*U&#65533;&#65533;oCF&#65533;	Aw&#65533;gA&#65533;LFs|&#65533;!&#65533;N E&#65533;&#65533;E&#65533;&#1934;
Y &#65533;X&#65533;@X&#65533;A&#65533;bD&#65533;)6&#65533;&#65533;&#65533;&#648;&#65533;2&#65533;&#65533;:Y&#65533;[&#65533;C&#65533;&#65533;\ &#65533;&#65533;x&#65533;.&#65533;&#65533;&#65533;+3&#65533;P&#65533;c^D&#65533;se:&#65533;SKVL&#1075;&#65533;&#65533;&#65533;g@&#65533;&#65533;
&#65533;&&#65533;oK;&#65533;&#65533;F&#65533;:&#65533;&#65533;!&#65533;A&#65533;V&#65533;&#65533;$&#65533;$&#65533;3&#65533;5tf&#65533;&#65533;&#65533;-l&#65533; &#65533;&#146;&#65533;6Ff&#65533;&#65533;&#65533;J&#65533;&#65533;8W&#65533;&#65533;h5&#65533;&#65533;&#65533;&#65533;Y|&#65533;-o#&#65533;3r&#65533;l&#65533;&#65533;&#65533;T:&#65533;&#65533;&#65533;j&#65533;&#65533;@C&#65533;&#65533;z$`&#65533;PK @t&&#65533;(&#65533;v&#65533;\/&#16347;t&#65533;&#65533;u&#65533;T'&#65533;s&#65533;&#65533;&#2006;Db5&#65533;\ &#65533;&#65533;&#65533;"z <3d&#65533;o&#65533;f&#65533;$ ,#&#65533;&#65533;w&#65533;&#65533;O *fmi&#65533;&#677;	r%&#65533;&#65533;\&#65533;&#65533;^
H\&#65533;J&#65533;&#65533;	8&#65533;?&#65533;`&#65533;&#65533;OT&#65533;&#65533;A&#65533;&#65533;G&#65533;)&#65533;#&#65533;y&#390;2&#65533;$%"h&#65533;&#65533;&#65533;?(&#65533;J&#65533;A&#65533;&#65533;&#65533;&#65533;g>&#65533;B)&#65533;&#65533;&#65533;&#65533;9&#65533;+S&#65533;0W8&#65533;"
T&#65533;C@0$&#65533;&#65533;+a&#65533;&#65533;BlAQ C&#65533;&#65533;J !&#65533;&#1702;&#65533;058 nP&#1109;&#65533;&#65533;C&#65533;&#65533;&#65533;&#65533;0	&#65533;&#65533;t&#65533;T&#65533;o4&#65533;&#65533;&#65533;&#65533;&#65533;&#65533;&#792;&#65533;(I8&#65533;&#65533;X!&#65533;n&#65533;)D&#65533;&#65533;&#65533;B&#65533;a&#65533;&#65533;; (&#65533;r
&#65533;&#65533;	&#65533;J&#65533;&#65533;`$&#65533; &#65533;&#65533;0&#65533;;6&#1241;&#940;&#1333;
&#24419;&#65533;&#65533;&#65533;&#65533;&#65533;&#65533;f&#65533;H$&#65533;&#65533;&#65533;&#65533;+JP&#65533;LRW&#65533;(&#65533;&#65533;t&#65533;&#65533;$&#65533;&#65533;FS&#65533;&#65533;O&#65533;!&#65533;aJ&#65533;-m&#65533;&#65533;&#65533;\&#65533;&#65533;&#65533;r(&#65533;'&#65533;&#65533;(&#65533;&#65533;s&#65533;"&#65533;$&#65533;&#65533;D&#65533;s&#65533;L&#65533;Pc&#65533;&#65533;P&#1570;YHEJ3&#248;&#65533;0=&#65533;'B&#65533;M&#65533;U&#262;&#65533;p &#65533;&#1440;4&#65533;t+&#65533;&#65533;"l`&#65533;6$a {&#65533;JR&#65533;V1q@&#65533;&#65533;gQ$ &#65533;6&#65533;&#65533;m&#65533;&#65533;&#65533;E*0P&#65533;&#65533;&#65533;&#65533;;&#65533;Y&#65533;z&#65533;&#65533;&#65533;,`&#65533;&#65533;&#65533;&#65533;
 &#65533;	q&#65533;&#65533;&#65533;&#65533;V &#65533;&#65533;&#65533;&#65533;L:R&#65533;&#65533;&#65533;h/&#65533;&#65533;&#65533;&#65533;&h&#65533;&#65533;@B%&#65533;&#65533;&#65533;|&#65533;%&#65533; +\&#65533;>AH&#65533;2&#65533;$iC,&#65533;0&#65533;&#65533;&#65533;3J&#256;&#65533;R&#65533;&#65533;{J&#65533; p&#65533;g	&#32907;&#65533;&#65533;K!@,{&#65533;&#1446;&#65533;M&#65533;&#65533;E&#65533;&#65533;&#65533;p<&&#65533;&#1077;[&#1950;&#740;&#65533;B&#65533;^&#65533;&#65533;	0&#65533;&#65533;&#65533;@BP&#65533;
&#65533;4aa&#65533;I&#65533;I7 `@&#1887;:&#65533;&#554;&#65533;25&#65533;&#65533;9&#65533;0Q&#65533;&#1203;&#65533;&#65533;b+&#65533;q&#1678; B&#65533;<&#65533;&#65533;Tg5Aiu&#65533;ZA&#65533;&#65533;&#65533;&#65533;&#65533;&#65533;{;&#65533; {&#984;&#65533;]@&#65533;&#65533;&#1952;&#65533;h&#65533;8R&#1844;$&#65533; &#65533;&#65533;.&#65533;H7&#65533;6&#65533;*&#65533;&#65533;T&#65533;#@&#65533;&#65533;&#65533;F$.&#65533;&#65533;&#400;&#65533;&#65533;&#65533;&#65533;<&#65533;z&#65533;&#65533;Y&#65533;B&#65533;a:c &#65533;`&#65533;&#65533;jp&#65533;&#65533;0d&#65533;3&#65533;GF&#65533;r&#65533;|`'&#65533; @&#65533;/h&#65533;&#65533;;&#65533;&#65533;@&#65533;*&#65533;&#65533;&#65533;&#65533;_I&#65533;&#65533;x=;N&#65533;N&#65533; p!p&#65533;&#65533;&#65533;c
&#65533;&#65533;n,Bp;&#65533;,&#65533;G&#65533;&#65533;{;&#65533;qV z&#1354;V &#65533;	&#65533;(&#65533; XcQC~cp&#65533;<i%/Y&#65533;&#65533;&#65533;5^PX&#65533;b&#65533;&#65533;&#65533;zI&#65533;&#566;GU&#65533;O] fAl&#65533;3&#65533;S&#65533; &#65533;nF&#65533;&#65533;u&#65533;peL&#65533;^&#65533;&#65533;&#546;&#65533;&#65533;&#65533;&#65533;!&#65533;&#65533;Y
&#65533;&#65533;&#65533;+&#65533;&#65533;jq+&#65533;&#65533;&#65533;haQ&#65533;m&#65533;&#65533;	&#65533;Io&#65533;&#1159;jr2&#65533;&#65533;&#65533;&#65533;&#65533;>r0&#65533;  \,&#65533;&#65533;&#65533;b&#65533;&#65533;&#65533;}X&#65533;&#65533;@`&#65533;i&#65533;&#65533;&#65533;&#46007;}&#65533;q&#65533;&#65533;&#65533;&#65533;&#65533;&#65533;&#65533;,8>2F&#65533;VL?p&#65533;&#65533;+q&#65533;8&#65533;A&#65533;&#65533;&#65533;z &#65533;W&#65533;&#65533;F&#65533;&#65533;Q&#65533;X&#65533;&#65533;H/&#65533;p8&#65533;W&#65533; B&#65533;x&#65533;&#65533;HG&#65533;&#65533;xy&#65533;&#65533;A &#65533;Z&#65533;&#65533;P&#65533;&#65533;&#65533;&#65533;&#65533; 
(&#65533;O&#65533;&#65533;&#65533;&#65533;&#65533;;dhA &#65533;&#65533;mV&#65533;@&#65533;J&#65533;&#65533;&#65533;Er&#1826;4&#65533;*&#65533;(&#65533;1=&#65533;|L&#65533;J&#65533; +V@&#65533;G&#65533;:&#65533;Q&#65533;4&#65533;F&#65533;&#65533;T&#65533;@&#65533;xw&#65533;&#65533;&#65533;&#65533; !&#65533;&#65533;&#65533;&#65533;&#65533; &#65533;&#65533;&#65533; &#65533;%p&#65533;&#65533;H`.&#65533;yE&#65533;w&#283;&@&#65533;&#65533;Vj&#65533;&#789;&#65533;&#65533;&#65533;&&#65533;}&#65533;&#65533;n&#65533;&#65533;&#65533;^&#65533;0&#65533;&#65533;&#65533; &#65533;?&#65533;&#65533;O&#65533;Q{)&#65533;&#65533;E&#65533;I&#65533;
&#65533;u&#65533;&#65533;g&#65533;/&#65533;&#65533;&#65533;&#65533;n&#65533;&#65533;.E&#65533;&#65533;&#65533;C2a&#65533;&#65533;w &#65533;&#65533;&#65533;-h&#65533;&#65533;G <&#65533; &#65533;U

&#65533;F&#637;&#65533;&#65533;=&#65533;&#65533;&#65533;(P&#65533;&#65533;y$&#65533;H&#65533;&#65533;p&#65533;Gp &#65533;C&#65533;#8&#65533;^&#65533;x#&#65533;&#65533;/&#65533;>&#65533;&#65533;7&#65533;{&#65533;&#65533;y&#65533;Y&#65533;P&#65533;t@&#65533;_H&#65533;&#65533;*&#65533;&#65533;&#65533;&#65533;&#65533;&#65533;u @,&#65533;&#65533;&#65533;C&#65533;0&#65533;&#65533;s&#65533;fD;>&#65533;&#65533;&#65533; &#65533;?kc&#65533;#&#65533;"&#65533;&#65533;$&#65533;&#65533;d(&#65533;AH&#65533;s =&#1227;h&#65533;&#65533;&#65533;&#65533;y&#65533;&#65533;&#1234;&#65533;i&#65533;>&#65533;a&#65533;#&#65533;&#65533;&#65533;&#65533;&#65533;
&#65533;6&#1575;&#65533;&#65533;&#65533;&#65533;j&#65533;)&#65533;&&#65533;EBh&#65533;V&#65533;=&#65533;&#65533;)&#65533;&#65533;?:&#65533;+&#65533;(&#65533;A(&#65533;B4pAB"3B#&#65533;Ga&#65533;&#65533;1&#65533;&#65533;&#65533;  &#65533;&#65533;p&#65533;&#65533;9&#65533;D*&#65533;&#158;&#65533;-&#65533;y&#65533;&#65533;  &#65533;7&#65533;&#65533;H3DC&#65533;&#1045;&#65533; &#1480;&#65533;uP&#65533;&#65224;V8@&#65533;&#65533;&#65533;&#65533;C&#65533;&#65533;0&#65533;&#65533;Z
  (&#65533;BL &#65533;j&#65533;Dd&#65533;fl&#65533;GYBM&#65533;&#65533;i,&#65533;\&#65533;?8;*d)&#65533;{&#65533;-t Rb&#65533;6&#65533;CGP&#65533;2d&#65533;?HEGQ&#65533;&#65533;&#65533;&#65533;X&#65533;&#65533;&#65533;&#65533;3|&#65533;=L=&#65533;*&#65533;V&#65533;&#65533;&#65533;&#65533;c4HM&#65533;et&#389;LBGTB"H i&#65533;Fc,&#65533;&#65533; &#1025;&#65533;p&#65533;h&#65533;&#65533;4&#65533;&#178;X>&#65533;./ &#65533;<&#65533;&#65533;&#65533;&#65533;G&#65533;Z&#65533;CEp &#65533;&#65533;I&#65533;&#65533;&#65533;Q*&&#65533;&#65533;&#65533;&#65533;&#65533;&#65533;(h&#65533;&#65533;R&#65533;5 B&#65533;&#65533;HI<Det&#551;&#65533;&#65533;F&#65533;H\&#649;&#65533;&#65533;&#65533;9&#65533;&#65533;0J&#65533;&#65533;HVp&#65533;+&#65533;&#65533;&#65533;&#65533;&#65533;&#65533;jR:	B0&#65533;@&#65533;#&#65533;B 
(&#65533;y&#65533;}&#65533;&#65533;V&#65533;&#29346;:C3&#65533;r&#65533;&#65533;&#65533;&#65533;E&#65533;K&#65533;,&#65533;b<F#HF&#65533;&#65533;J&#65533;&#65533;o!d&#65533;D&#65533;&#65533;D&#65533;,&#65533;&#146;&#65533;t&#65533;&#65533;$X&#65533;y&#65533;EI&#65533;t&#65533;&#65533;&#65533;&#65533;v&#65533;&#65533;9|&#65533;&#65533;I&#65533;&#65533;'&#65533;&#65533;&#65533;&#65533;&#65533;XX D3&#65533;J&#65533;+L&#65533;=&#65533;&#372;L &#65533;&#65533;cD&#516;|L&#65533;&#65533;&#65533;&#521;&#65533;&#65533;&#65533;&#65533;&#778;&#65533;;@Bk&#65533;&#65533;(&#65533;P! &#1724;&#65533;V&#65533;>BP&#65533;&#65533;I&#65533;u&#65533;K&#65533;&#65533;&#65533;&#65533;&#65533;.yD8&#65533;&#65533;&#65533;&#65533;,=&#65533;&#65533;+&#65533;&#65533;&#65533;D&#810;&#65533;#@&#65533;&#65533;&#65533;&#65533;&#65533;&#65533;P#&#65533;M&#65533;H&#65533;F&#65533;&#65533;L'&#65533; &#65533;&#65533;4S&#65533;G&#65533;&#65533;l&#65533;@&#65533;&#65533;&#65533;68&#65533;7X&#65533;v$&#65533;Q&#65533;MB&#65533;&#65533;lC|&#65533; J&#65533;&#1146;&#321;&#65533;&#352;&#65533;&#65533;&#65533;&#647;B|N&#65533;&#65533;5F&#65533;,P#&#65533;&#65533;M &#65533;&#65533;=&#65533;b&#65533;N5&#65533; &#65533;E&#65533;&#65533;&#65533;ap&#65533;Vp 	$&#65533;&#65533;x&#65533;r&#65533;&#65533;D%&#1100;u&#65533;&#65533;7&#65533;&#65533;&#65533;K\&#65533;&#65533;&#65533;&#65533; Q&#1050;[	&#65533;&#65533;;s&#65533;~t >,&#65533;D&#65533;I&#65533;J&#65533;$R&#65533;$Ri4PuN&#65533;&#65533;J&#65533;TP&#65533;&#825;!p&#65533;&#65533; &#65533;&#65533; B&#65533;8Q	&#65533;R&#65533;&#65533;&#65533;&#65533;@&#65533;a&#65533;e&#65533;'&#1178;&#65533;&#65533; &#65533;&#65533;&#65533;s&#65533;5&#1395;]&#65533;a&#65533;&#65533;"&#65533;S:&#65533;&#65533;!&#65533;SU5&#65533;&#65533;,N&#65533;&#65533;M&#65533;&#65533;V&#65533; '&#65533;BS|&#65533;QX&#65533;@:X&#65533;&#65533;&#65533;>E&#65533;3@&#65533;&#65533;$&#65533; 8[&#65533;&#65533;P&#65533;&#65533;&#65533;&#1289;&#65533;&#65533; U&#65533;&#65533;A7u&#65533;
 R&#65533;&#65533;V&#65533;\U=&#65533;VeU;&#65533;&#65533; &#65533;M&#65533;H &#65533;+Dp&#65533;&#65533;"&#65533;&#65533;&#65533;&#65533;Q&#65533;IuI58&#65533;I&#65533;z&#65533;&#65533;&#65533;&#65533;3YDC&#65533;i=-Q&#65533;&#1089;&#65533;"&#65533;&#65533;UPqm&#65533;&#65533;&#65533;&#65533;$&#65533;&#65533;X&#65533;&#65533;&&#65533;m&#65533;8&#65533;}&#65533;&#65533;*EKRB&#65533; &#65533;&#65533;<BP&#65533;&#65533;&#65533;hV&#65533;&#65533;WXL k&#65533;3b&#65533;S]&#65533;mUJp&#65533;S&#65533;&#65533;J!M&#65533;95&#65533;r}
w&#65533;&#65533; 4x&#65533;&#65533; &#65533;&#65533;:&#65533;S&#1612;x&#65533;&#65533;7 &#65533;;&#65533;\&#65533;#0/7&#65533;&#65533;=&#65533;&#65533;3@&#65533;Y&#1026;&#65533;&#65533;&#65533;Sc&#65533;Vm&#65533;&#1438;e&#65533;&#65533;&#65533;&#1015;&#65533;&#65533;#&#65533;&#65533;&#65533;&#1027;^B&#65533;&#65533;R&#65533;A&#65533;&#65533;r&#65533;(3&#65533;&#65533;{	y&#65533;&#65533;&#65533;&#65533;&#65533;&#65533;y&#65533;$ &#65533;}jc&#65533;&#65533;L [- X&#65533;8&#65533;&#436;&#65533;&#1114;&#65533;&#65533;W&#65533;&#65533;#UX&#65533;eP&#1672; &#65533;&#572;&#65533;S&#65533;V&#1084;&#65533;&#65533;&#65533;&#65533;&#65533;a&#65533; &#65533;&#65533;%i\&#65533;A~&#65533;T&#65533;&#627;&#65533;&#1171;\&#65533;&#65533;\=KXr ^d&#65533;S&#65533;]&#65533;WM^&#65533;=U&#65533;U&#1957;\&#65533;&#65533;&#65533;$m&#65533;&&#65533;&#65533;8&#65533;;9&#65533;&#65533;<1# A&#65533;&#65533;&#1481;]&#64669;&#65533;&#65533;&#65533;:&#1254;&#65533;&#65533; &#65533;&#1840;M&#65533;&#661;@&#65533;&#65533;&#65533;&#65533;&#65533;S&#65533;N&#65533;&#65533;&#65533;#Z &#65533;M8&#65533;:&#65533;&#65533;&#65533;&#65533;}&#65533;5&#65533;&#1876;@hc,&#65533;@&#65533;&#65533;8}&#65533;Ob&#65533;6SO&#65533;Y&#65533;&#65533;b&#65533;&#2013;\&#65533;&#65533;R%H&#65533;gX-&#65533;SX&#65533;6&#65533;&#65533;`USE^#&#65533;&#1259;&#1284;&#65533;&#65533;u0&#65533;&#65533;~&#65533;K&#1028; &#294;h&#65533;K&#65533;&#524;e&#65533;+Q &#65533;&#32503;#xZ&#65533;&#65533;&#65533;&#65533;&#65533;I&#65533;&#65533;uH&#65533;&#65533;&#65533;&#65533;&#65533;"&#65533;N&#65533;&#65533;]&#65533;&#65533;5a1&#65533;Id&#65533;&#65533;J&#65533;F&#65533;Q`&#65533;DH&#65533;d&#65533;&#65533;&#65533;Od`&#65533;&#65533;4&#65533;&#65533;&#65533;S>N&#65533;&#65533;&#65533;&#65533;`;&#65533;dH&#65533;pc8V&#65533;&#65533;&#65533;&#65533;&#65533;X>&#65533;:&#65533;71&#65533;&#65533;_(&#65533;&#65533;&#65533;&#65533;&#65533;T&#65533;"&#65533;&#65533;/&#341;&#65533;&#65533;&#65533;&#65533;&#65533;_&#65533;(b4rX %P&#65533;&#65533;&#65533;&#65533;Uc(&#65533;%P&#65533;c&#65533;r &#65533;dXt&#65533;cWm&#65533;&#65533;&#65533;_&#65533;&#65533;h&#65533;4&#65533;&#65533;&#65533;g0F  D&#65533;&#65533;en&#65533;&#65533;&#65533;2&#33100;&#65533;&#65533;&#65533;s7&#65533;&#65533;&#65533;*&#65533;&#65533;&#65533;O&#65533;K&#65533;`:(B&#65533;&#1595;&#65533;)1|
&#65533;&#817;(a&#65533;2[rX&#65533;&#65533;-d%x&#65533;>H&#65533;&#65533;L<&#65533;&#65533;: &#65533;&#348;F#&#65533;F&#65533;&#65533;<%N#8&#65533;<&#65533;&#65533;D&#65533;&#65533;&#65533;Qk&#65533;g&#65533;^#h&#65533;&#292;&#1958;HGX ;&&#65533;M&#65533;1&#65533;B&#65533;"&#65533;&#65533;&#65533;&#65533;%&#65533;W*
&#65533;&#1265;&#65533;7p&#65533;j&#65533;a&#65533;4&#65533;&#717;S"%k&#65533;}`&#65533;b$I&#65533;E(&#65533;/4%Q&#65533;&#65533;d&#65533;&#65533;&#65533;&#65533;&#65533;&#65533;"`&#65533;&#65533;fI &#65533;V&#65533;"N&#65533;!M`	&#65533;&#65533;&#65533;u&#65533;%&#65533;@&#65533;&#65533;&#65533;&#65533;&#65533;&#65533;&#65533;}i&#65533;h8&#65533;&#65533;)&#65533;&#65533;a&#65533;&#1210;3&#65533;_&#65533;}&#65533;f&#65533;^f&#65533;&#65533;&#65533;I&#65533;#H}Jp&#65533;e!&#65533;a&#65533;&#65533;c&#65533;D&#65533;&#65533;&#65533;&#65533;&#12318;Xr &#65533;<&#65533;HB&#65533;&#65533;&#65533;&#65533;8&#65533;&#65533;&#65533;O&#65533;&#65533;pA &#65533;M&#65533;&#65533;&#65533;&#65533;K&#65533;;&#65533;&#65533;&#65533;&#65533;&#65533;&#65533;&#65533;&#65533;-&#65533;&#65533;&#65533;{f/b\&#65533;
@5&#65533;\^&#65533;&#65533;6&#65533;e%  &#65533;U&#65533;c&#65533;h&#65533;&#65533;i>&#65533;&#65533;f%&#65533;-&#65533;&#65533;&#65533;&#65533;&#65533;&#65533;0)k;&#65533; &#65533;3<w*&#65533;&#65533;&#65533;"\&#1569; &#65533;&#65533;&#65533;2&#65533;$S&#65533;i&#65533;F&#65533;z&#65533;&#65533;|0[B&#65533;6F&#65533;n&#65533;&#65533;b&#65533;cFPl&#65533;&#1415;A&#65533;Y W&#65533;&#65533;&#560;&#65533;Y#&#65533;8(&#65533;&#65533;,oM&#65533;_h&#65533;&#65533;*"t@"&#65533;&#65533;&#65533;vo&#65533;p&#65533;`u&#65533;.&#65533;&#65533;&#65533;m>de&#65533;&#65533; W}p&#65533;&#65533;Y&#65533;&#65533;Hr&#65533;e}P&#65533;&#65533;&#65533;n&#65533;f5 W&#65533;&#65533;Qs&#65533;
c&#65533;.&#65533;&#65533;&#65533;&#65533;&#65533;?0&#65533;_&#65533;#Z&#65533;&#65533;
qP&&#65533;/&#65533;&#65533;{H&#65533;6h&#65533;&#65533;&#65533;>&#65533;&#65533;&#65533;&#65533;&#65533;&#65533;&#65533;&#65533;t@&#65533;&#65533;|p &#65533;M[&#65533;^ &#65533;&#65533;[&#65533;|$8L  &#65533;&#65533;&#65533;J8&#65533;x&#65533;`&#65533;&#65533;91t&#65533;RE'i&#65533;&#992;'6S&#65533;u&#1055;{R&#65533;:s&#65533;&#65533;&#65533;&#1153;VH&#65533;wX&#65533;R&#65533;&#65533; &#65533;&#65533;^&#65533;&#65533;v&#65533;T&#65533;&#65533;&#65533;&#654;&#65533; p&#65533;Q&#65533;S&#65533;B &#65533;&&#65533;4&#65533; &#65533;B&i&#65533;&#65533;&#65533;](a"&#65533;&#65533;	{J&#65533;)8&#1910;o1&#65533;6&#65533;&#65533;&#65533;5v&#65533;&#65533;T&#65533;&#647;Tmk&#65533;&#65533;@&#65533;&#65533;&#65533;&#65533;L&#65533;B&#65533;&#65533;'&#65533;W{	&#65533;&#620;)&#65533;&#65533;&#65533;,&#65533;&#65533;&#65533;vHv&#65533;X&#65533;&Du&#65533;xWHJcg
&#65533;MO&#65533;&#65533;&#65533;Z&#65533;&#1172;&#65533;z
P&#65533;#XTy&#65533;OV&#65533;O>&#65533;z&#65533;&#65533;&#65533;"KH&#65533;5&#65533;&#65533;&#65533;&#65533;&#65533;&#65533;&#65533;&#65533;&#65533;&#65533;&#65533;&#65533;&#65533;Z&#65533;&#65533;&#65533;t&#65533;'87I&#65533;&#244;q&#65533;&#65533;0&#65533;&#65533; &#65533;&#65533;&#65533;&#65533;5c&#65533;&#65533;csv&#65533;^&#65533;&#65533;&#65533;&#1089;H&#65533;x &#65533;_&#65533;wB&#65533;G&#65533;&#65533;(&#65533;}+&#65533;&#65533;E&#65533;&#65533;&#65533;&#65533;	&#65533;&#65533;d&#65533;w&#65533;[&#65533;&#65533;&#65533;&#65533;?-&#65533;&#65533;&#65533;&#65533;H&#65533;T&#65533;&#65533;&#65533; :&#65533;g&&#65533;&#65533;Iz&#65533;&#65533;&#65533;&#65533;&#65533;MK&#65533;&#65533;x&#65533;w&#65533;&#1203;&#65533;H&#65533;\)&#65533;&#65533;PTQ&#65533;8&#65533;&#65533;+Yu|&#65533;&#65533;oz{&#65533;/&#65533;&#65533;&#65533;&#65533;7&#65533;a&#65533; [&#65533;#
&#65533;&#65533;&#65533;&#65533;&#65533;1&#65533;&#65533;.&#65533;&#65533;	q&#65533;y&#159;&#65533;&#65533;&#65533;&#65533;&#65533;&#65533;;pm:&#65533;)g&#65533;o&#65533;&#65533;q`&#65533;t&#1929;&#65533;H&#65533;&#65533;&#65533;z-&#65533;&#65533;&#951;&#65533;)&#65533;&#65533;E&#65533;&#65533;&#65533;&#65533;&#1199;un&#457;&#65533;WO2{&#65533;&#65533;&#1559;&#65533;&#65533;&#65533;&#65533;&#65533;&#65533;&#65533;2-&#65533;&#65533;&#65533;&#65533;D%&#65533;&#815;yxH&#65533;&#65533;O&#65533;&#65533;g&#65533;&#65533;&#30893;&#65533;&#65533;&#65533;&#65533;&#65533;&#65533;5to&#65533;{&#65533;0&#65533;&#65533;{|X&#65533;&#65533;&#65533;&#65533;}/(&#65533;&#65533;,&#65533;'t&#65533;NnX{&#65533;&#65533;&#65533;&#65533;&#65533;Z&#65533;T&#65533;&#65533;2t&#65533;&#65533;	&#1186;&#65533;2e&#65533;P&#65533;&#65533;C&#65533;&#65533;|M&#65533;&#65533;#&#528;"G&#65533;,i&#65533;$&#660;*W&#65533;Ti!&#65533;1&#65533;1| "&#65533;3r&#65533;&#65533;&#65533;'&#1056;B&#65533;-2L&#65533;d1=Tq"&#65533;g2dL0d&#65533;*&#1452;Z&#65533;&#65533;3a&#65533;&#1520;V&#65533;&#65533;-k&#65533;,&#1716;j&#1522;m&#65533;&#65533;-&#1848;r&#65533;&#1197;k&#65533;.&#1980;z&#65533;&#65533;&#65533;&#65533;&#65533;/&#65533;&#65533;&#65533;.l&#65533;0&#65533;&#266;S !&#65533;	  &#65533; ,    &#65533; &#65533;  &#65533; &#65533;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P&#65533;J&#65533;J&#65533;&#65533;&#1387;Xkv&#38069;&#65533;F&#246461;W&#65533;&#65533;&#65533;&#65533;UkA&#65533;&#65533;&#65533;j&#65533;&#65533;&#65533;&#65533;&#65533;&#65533;z&#65533;&#65533; &#65533;Q&#65533;3~
&#65533;rF&#565;/;&#65533;&#65533;&#65533;&#65533;&#65533;&#65533;|:&#65533;&#65533;r&#65533;&#65533;13-&#65533;g&#65533;&#65533;1X&#65533;d2&#65533;&#65533;&#65533;]H&#65533;&#65533;&#65533;&#65533;G&#65533;*_&#65533;4&#65533;&#65533;&#65533;&#1881;*&#65533;&#65533;t&#146;)&#65533;&#65533;/~&#65533;D;&#65533;&#65533;j(wiZ&#65533;&#65533;e/8&#65533;&#65533;&#65533;&#386;&#65533;L&#65533;&#65533;b&#65533;&#65533;mt&#65533;!&#65533;~&#65533;&^&#65533;cx&#65533;eZ(&#65533;&#65533;&#65533;L&#65533;&#65533;|Y&#65533;&#65533;&#65533;&#65533;&#65533;`&#65533;A&#65533; |8;&#65533;Sy&#65533;s^X1U!&#65533;&#1017;&#65533;|&#65533;&#65533;G&#65533;u&#1285;&#65533;&#65533;&#65533;&#65533;|!&#65533;&#65533;&#65533; >&#65533;< S!&#65533;,&#65533;&#65533;_&#65533;&#424;&#65533;&#65533;&#65533;&#1990; ~&#65533;&#65533;u&#65533;N&#65533;P<&#65533;K&#65533;&#1841; &#65533;+&#65533;&#65533;b&#65533;&#65533;U&#65533;&#65533;~&#65533;&#65533;&#65533;&#65533;;|1&#65533;&#65533;&#65533;N&#65533;P&#34819;KF&#65533;%&#65533;&#65533;&#65533;"&#65533;4>&#65533;&#65533;4&#65533;'|&#65533;}&#65533;&#65533;w&#65533;&#65533;&#65533;eB&#65533;#$<&#65533;$&;x&#471;&#65533;&#65533;&#855;&#25800;&#1160;&#65533;&#65533;L9&#65533;5&#65533;&#65533;6&#65533;&#65533;&#65533; &#65533;&#65533;<&#65533;p&#65533;J&#65533;&#65533;&#65533;5x&&#65533;&#65533;%Z&#65533;&#65533;7&#65533;&#65533;&#1820;B\I&#65533;A &#65533;&#65533; ?]&#65533;&#65533;&#65533;J)B&#65533;-&#65533;J&#65533;em&#65533;&#65533;(&#65533;.&#65533;&#65533;jP<<t&#65533;&#65533;V&#65533;&#1294;&#65533;&#65533;~&#65533;"&#65533;&#65533;&#65533;&#51788;6:%c&#65533;&#65533;&#65533;&#65533;&#65533;%&#65533;&#65533;v&#65533;&#65533;JgT&#65533;]&#65533;&#65533;f&#65533;&#65533;&#65533;&#65533;J&#65533;&#65533;{}&#65533;a&#65533;&#62464;.<&#65533;S&#65533;&#65533;&&#65533;&#65533;G&I&#65533;|6&#65533;p&#65533;&#65533;~;'&#65533;zMZ&#65533;;&#65533;&#65533;g>&#65533;&#65533;OJ&#65533;&#65533;n&#65533;&#65533;*&#65533;&#65533;&#65533;oF&#65533;9 &#65533;;&#65533;
&#65533;P&#65533;&#65533; &#65533;5&#65533;&#65533;&#65533;w|&#65533;.&#65533;
&#65533;W&#65533;&#65533;v&#65533;bb\&#65533;&#65533;wX&#65533;&#65533;&#65533;&#65533;`&#65533;y&#65533;&#291;&#65533;&#65533;R&#65533;&#65533;%+)&#65533;|`-4&#65533;"&#65533;
s&#65533;&#65533;&#259;&#65533;L&#65533;@<&#65533;&#65533;N&#65533;z&#65533;{m&#65533;&#65533;~&#65533;w&#65533;O&#65533;&#65533;p&#65533;&#1997;&#65533;,	j&#65533;&#65533;&#65533;&#836;&#65533;&#65533;R&#65533;{&#1389;"&#65533;&#65533;>&#65533;&#65533;&#65533;&#65533;&#65533; &#65533;&#65533;!lZ&#65533;T&#65533;OY&#65533;&#65533;;&#65533;2&#65533;&#65533;&#65533; &#23351;n&#65533;^&#65533;-&#568;&#65533;&#65533;)&#65533;&#65533;&#65533;&#65533;&#65533;L&#65533;;&#59428;&#65533;&#984;&#65533;&#65533;"&#65533;S&#65533;k&#65533;'&#65533;&#65533;B&#65533;[n>W&#65533;&#65533;&#65533;^&#65533;&#65533;I
&#1453;&#65533;^$&#65533;X&#65533;&#65533;C&#65533;&#65533;&#65533;&#65533;\&#65533;&#65533;&#65533;^O&#65533;#&#65533;&#65533;3J&#65533;&#65533;&#65533;&#65533;_&#65533;9&#65533;&#65533;i&#65533;&#65533;{&#65533;`&#65533;_P&#65533;&#65533;&#65533;&#65533;f&#65533; XI&#65533;&#1102;v&#65533;_&#65533;9&#65533;Ad C&#800;&#65533;Q7M&#65533;]&#65533;&#65533;&#65533;`'~y&#65533;fmS&#65533;J&#65533;&#65533;&#65533;I&#65533;0&#65533;&#65533;o&#65533;&#65533;@n@Z&#65533;&#551;5W&#332;Ca&#65533;&#65533;X<]E
&#65533;&#65533;&#65533;D%&#65533;b&#65533;E_u&#23832;&#65533;`m&#65533;&#65533;&#65533;81$&#65533;&#65533;&#65533;"&#65533;&#65533;&#65533;(&#65533;0&#65533;&#985;"&#65533;7&#65533;&#65533;=@z&&#65533;"Au&#65533;:&#65533;&#65533;x&#65533;&#65533;/  2&#65533;&#65533;&#642;G&#1921;&#65533; }&#65533;]S&#65533;Z&#65533;&#65533;F:&#65533;h&#65533;&#65533;H&#65533;}&#65533;&#65533;&#65533;&#65533;yt&#65533;wl
~jUFI&#65533;R&#65533;&#65533;l`&#65533;&#65533;&#65533;8r&#65533;}$&#65533;&#65533;V&#65533;P&#65533;&#65533;&#805;.s&#65533;
&#65533;&#65533;&#65533;_&#65533;&#65533;3&#1977;&#65533;	&#65533;&#65533;&#65533;&#65533;f:&#65533;&#65533;l&L@&#65533;&#65533;l&#65533; a)&#65533;8rj&#65533;8&#65533;8M9&#65533;&#65533;	&#65533;&#65533;&#65533;=&#65533;Fo&#65533;&#65533;&#65533;&#65533;b&#65533;I&#65533;z&#65533;s&#65533;e&#65533;&#65533;&#65533;&#65533;&#65533;&#65533;&#65533;t&#65533;&#65533;q@&#65533;0&#65533; &#65533;&#65533;e$ 
&#65533;24&#65533;&#65533;B&#65533;'A&#65533; h&#65533;&#65533;/&#65533;&#65533;A&#65533;x&#65533;&#65533; )&#65533;0?]aS&#65533;&#65533;&#65533;E1&#65533;=&#65533;&#65533;&#65533;&#65533;Lg*&#65533;!&#132;@&#65533;$&#65533; -&#65533;&#65533;&#65533;.i&#65533;&#65533;&#65533;&#65533;&#65533;&#65533;E&#65533;&#65533;$&#65533;&#65533;~&#65533;T hH&#65533;	0&#65533;&#65533;&#224;?k&#65533;
&#65533;&#65533;&#1390;n&#65533;&#65533;&#65533;&#65533;N&#65533;&#65533;a8&#65533;&#65533;h&#65533;	<&#65533;&#65533;&#65533;&#65533;&#65533;p&#65533;k	&#65533; V&#65533;C&#65533;&#65533;fT&#65533;Z&#65533;&#65533;C&#65533;&#65533;;&#65533;/&#65533;p&#65533;&#65533;&#65533;m&#65533;&#65533;&#1008;ybJ&#1324;h&#65533;I!&#65533;x&#65533;!&#65533;&#65533;l&#65533;&#65533;&#65533;&#65533;/&#65533;&#65533;&#65533;+Uk&#65533;Fdn&#65533;#=$&#65533;&#65533;&#1458;v
&#65533;@&#65533;`qA&#65533;}A&#65533;O&#65533;jdi&#65533;3H`1X.&#65533;&#65533;6&#65533;&#65533;&#65533;A &#65533;?&#65533;!m8hC&#65533;&#65533;&#65533;&#65533;&#65533;&#65533;!lq&#65533;&#65533;BX&#65533;=&#993;&#65533;)&#65533;@&#65533;&#65533;&#65533;#&#65533;&#65533;up!O%&#65533;n&#65533;&#65533;V&#65533;`w	pB%&#65533;&#65533;&#65533;&#65533;w+&#65533;%0&#65533;$&#65533; 2D&#65533;&#65533;[8b&#65533;&#65533;&#65533;n&#65533;&#65533;	&#65533;&#65533;Nh&#65533;&#65533;].&#65533;&#65533; &#65533;&#65533;&#65533;&#65533;&#65533;&#65533;J8&#65533;2&#65533;&#65533;D&#65533;P&#65533;&#65533;$&#1840;&#65533;&#65533;?&#65533;&#65533;.&#65533;&#65533;&#65533;c
&#65533;&#65533;&#271;&#65533;&#65533;#l` C&#65533;&#65533;&#65533;-&#65533;&#65533;&#65533; &#65533;&#65533;0&#1841;&#65533;i&#65533;&#65533;T&#65533;&#65533;5F@%&#65533;&#65533;#&#65533;&#65533;&#65533;Z&#65533;&#65533;Ub &#65533;Mv2&#65533;i&#65533;6&#65533;&#65533;&#65533;&#65533;o&#65533;r&#65533;	&#65533;,?B&#65533;2&#65533;S&#65533;%&#65533; &#65533;4f0&#65533;L &#65533;&#1032;N4&#65533;C@e:&#1529;&#65533;H&#65533;&#65533;&#65533;	f1&#65533;dF&#65533;klcB&#65533;T&#65533;&#65533;&#65533;G-&#65533;&#65533;z&#463;&#65533;2"&#65533;&#65533;J&#65533;&#65533;$a&#65533;&#65533;&#65533;7&#65533;a&#65533;4^&#885;&#65533;Amj?"Y&#65533;1"d&#65533;>W&#65533;$&#65533;q&#65533;&#65533;&#65533;&#65533;&#65533;&#65533;&#65533;&#65533;&#65533;&#65533;K 	Ip&#65533;&#1329; &#65533;&#65533;9&#65533;&#65533;&;f&#65533;.I1&#65533;ny&#65533;m&#65533;&#65533;]&#65533;X&#65533;`&#65533;]&#65533;6S,;&#65533;&#597;&#65533;&#65533;&#65533;&#58436;&#65533;&#65533;V&#65533;&#65533;@&#65533;t&#65533;B+&#65533;&#65533;(V &#65533;&#65533;&#65533;v&#65533;q,DAqQ&#65533;&#65533;&#65533;+(&#65533;&#65533;&#65533;]pnW&#65533;P&#65533;zj&#65533;5&#65533;&#65533;K&#65533;`&#65533;&#65533;&#65533;&#65533;&#65533;&#65533;;&#65533;&#65533;&#65533;l&#65533;
&#65533;\&#65533;&#65533;B0&#65533;S{&#65533;os&#65533;&#65533;|o$&#65533; &#980;y&#65533;`r&#65533;&#65533;"M&#65533;&#65533;&#65533;o|k&#65533;&#65533;b&#65533;&#65533;(&#65533;&#65533;&#65533;p&#65533;&#65533;&#65533;&#65533;&#65533;&#65533;#&#65533;&#65533;n&#65533;&#65533;&#65533;W&#65533;m&#65533;=&#65533;7X&#65533;&#65533;y&#65533;t &#65533;&#65533; &#65533;&#65533;&#65533;&#65533;ms&#65533;&#65533;1}&#65533;VK&#65533;&#65533;&#65533;&#65533;&#65533; &#65533;&#65533;&#65533;x.&#65533;&#65533;&#65533;H&#65533;&#65533;&#65533;No&#1529;	&#65533;X&#65533;&#65533;&#65533;Nr-&#65533;&#65533;#h&#65533;#&#65533;P&#65533;&#65533;s&#65533;&#65533;&#65533;V&#65533;
$&#65533;u&#65533;&#65533;KH&#65533;f?{&#65533;&#65533;\&#65533;&#65533;&#65533;&#65533;e&#65533;&#65533;&#65533;&#65533;&#65533;&#65533;&#65533;V&#65533;nk{&#65533;w&#65533;;&#65533;C&#65533;&#1107;	7&#65533;!&#2942;e&#65533;A&#65533;}"dO{&#65533;&#65533;>&#65533;&#65533;&#65533;&#65533;&#65533;&#65533;Wa&#65533;:&#65533;&#223;wLo@ &#65533;	&#65533;@:&#65533;&#65533;^r&#65533;$BHx?&#65533;&#20611;@&#65533;&#65533;&#65533;`&#65533;P&#65533;&#65533;, ~
8{&#65533;&#65533;&#65533;, &#65533;&#65533;&#65533;&#65533;&#65533;q&#65533;Fo5t&#65533;&#65533;&#65533;0w&#65533;A&#65533;&#65533;&#65533; &#65533;P	j&#65533;&#65533;&#65533;
0Dpm&#65533;&#65533;&#65533;'h&#65533;4&#65533;Q&#65533;(u |W&#65533;&#65533; h01  &#65533;@|&#65533;&#65533;&#65533;&#65533;&#65533;&#65533;|&#65533;&#65533;b&#65533;&#65533;5)(P&#65533;&#65533;]&#65533;G v&#65533;e`N&#65533;&#65533;&#65533;&#65533;`&#65533;&#576; 	(~x&#65533;&#65533;Ps&#65533;&#65533;&#65533;&#65533;
5&#65533; `&#65533;P&#65533;&#65533;~G&#65533;&#65533;*8m !&#65533;RZ&#65533;J1&#65533;P&#65533;P&#65533;&#65533;.&#65533; &#65533;P&#65533;&#65533;5&#65533;&#65533;&#65533;&#1840;&#65533;&#65533;l7&#65533;&#65533;&#65533;Lv&#65533;6&#65533;&#65533;&#65533;&#65533;&#65533;
,&#65533;^`p	vS0&#65533;`&#192;!&#65533; &#65533;&#65533;W:&#65533;!&#65533;A&#65533;
&#322;`l&#65533;^`	&#65533;&#65533;&#624;&#65533;&#65533;;Sv&#65533;P &#65533;&#65533;p&#65533;&#65533;&#65533;
6P&#65533;&#65533;10h&#65533;1&#65533;&#65533;(&#65533;,&#65533; K` &#65533;&#65533;m&#65533;&#65533;
&#65533;P&#65533;I&#65533;&#65533;&#65533;&#65533;y&#65533;&#65533;&#65533;qP&#65533;&#65533;&#65533;`A^&#65533;&#65533; ^p	&#65533;p&#65533; 
&#65533;@&#65533;&#65533;&#65533;@ 5J1&#65533;&#65533;t&#65533;&#65533;&#65533;&#65533;L&#65533;E6`;g `&#432;K&#65533; &#600;&#65533;  l&#65533;G^q&#65533;&#65533;7`	 BQpQ&#65533; &#65533;q&#65533;&#65533;&#65533;&#65533; &#65533;0&#65533;&#65533;p"&#65533;&#65533;m&#65533;&#65533;d10J&#65533;&#65533;&#65533;@`&#65533;&#65533;&#65533;@ &#65533;&#65533;&#65533;&#65533;&#65533;&#65533;HAp^@&#65533;y	  &#65533;^&#65533;&#65533;8=&#65533;Sq
cp(p&#65533;A&#65533;1&#65533; E&#65533;S`&#65533;`&#65533;E&#65533;&#65533;H P&#65533;&#65533;&#65533;&#65533;W&#65533;L&#65533;&#65533;&#65533;&#65533;T&#65533;_&#65533;&#65533;&#65533;p	&#65533;&#65533;&#65533; &#65533;&#65533;Qq@ &#65533;H4i&#65533;&#65533;&#65533;w&#65533;&#65533;m&#65533;pG&#65533;v&#65533;e	H&#65533;&#65533;&#65533;p&#65533;&#65533;
&#65533;6&#65533;Jlpq&#65533;&#65533;&#1033;&#1704;&#65533;&#65533;Kg&#65533;S&#65533;^pG&#65533;&#65533;&#65533;&#65533;&#65533;!&#65533;Qw9&#65533;5~T&#65533;a&#65533;&p%&#65533;%`g&#65533;f	^&#65533;H&#65533;&#65533;&#65533;&#65533;&#65533;  +&#65533;&#65533;&#65533;qY&#65533;&#65533;
&#65533;d&#65533; u	&#65533;pG&#65533;&#65533;E&#496;&#65533;mpG&#65533;&#65533;&#65533;&#65533;&#65533;&#65533;5)&#65533;&#65533;!&#65533;
&#65533;&#65533;&#65533;p :xODWvupH&#65533;z &#65533;&#65533;I&#65533;&#65533;N&#65533;L&#1704;&#65533;[	&#65533;&#65533;Y&#65533;&#65533;\&#65533;5m&#65533;&#65533; &#65533;&#65533;&#65533;&#65533;&#65533;&#65533;!@T&#65533;&#65533;@qc&#65533;ZS&#65533;&#65533;pw4O&#65533;&#65533;I&#65533;&#65533;I&#65533;`&#65533;&#65533;1&#65533;&#65533;&#65533;&#65533;-PuPw4&#65533;Syn&#65533;um@ (&#65533;%&#65533;Z&#65533;R&#65533; &#65533;&#65533;%qS&#65533;&#65533;&#65533;&*F&#464;u&#65533;&#65533;&#65533;I&#65533;-&#65533;&#65533;v`&#65533;&#65533;
&#65533;t&#65533;eJ P&#65533;&#65533;&#65533;	&#65533;&#65533; |i'\&#65533;&#65533;&#65533;&#65533;&#65533;g% H&#65533;&#65533;Gh&#65533;&#65533;XpW&#65533;u&#65533;&#65533;Z_&#65533;&#65533;P&#65533;x&#65533;&#656;&#65533;PZ&#65533;&#65533;&#65533;&#65533;&#65533;P&#65533;&#65533;D6PG&#65533;&#1689;&#65533;`Ou&#65533;&#65533;&#65533; m0`&#65533;&#65533;&#65533;g&#257;>e&#65533;&#65533;@&#65533;&#65533; &#65533;&#65533;&#65533;z%pvbyb&#65533;G&#65533;&#65533;&#65533;&#65533;y
&#65533;e&#65533;1&#65533;p	q&#100168;K&#65533;T&#65533;&#1064;&#592;p&#65533;&#65533;'
&#65533;`&#65533;&#65533;&#65533;!Z}u?&#65533;&#65533;`&#65533;&#65533;(q	W&#65533;&#65533;0&#65533;S&#65533;&#65533;IYGA`&#65533;&#65533;&#65533;l&#65533;K&#65533;x&#65533;Dl&#65533;&#65533;&#65533;&#65533;&#65533;&#65533;&#65533;G&#65533;P&#65533;0o&#65533;p&#65533;&#65533;&#65533;E_&#65533;&#65533;`&#65533;&#65533;
U&#65533;&#65533;&#65533;&#65533;&#65533;&#1070;n`&#65533;&#65533;p&#65533;&#65533;&#65533;HU!&#65533;
&#432;&#65533;&#65533;T&#65533;&#65533;&#65533;J:
 `Y&#65533;&#65533;&#65533;&#65533;&#65533;E6&#65533;&#65533;@ Wvy^&#65533;[XA&#65533;AI&#65533;&#65533;&#65533;&#339;QJ 6n&#65533;Z&#65533;!&#65533;&#65533;]
 &#65533;&#65533;
7&#65533;&#65533;&#65533;$&#65533;6&#65533;KZX_&#65533;&#65533;&#65533;&#65533;&#65533;&#1078;" &#65533;Z&#65533;pl&#65533;&#65533;&#65533;&#65533;>bQ&#65533;&#65533;Z&#65533;&#1079;?k&#65533;FZh&#65533;&#65533;&#65533;;d4Fc&#65533;VG@&#65533;K&#65533;&#65533;&#65533;&#65533;&#65533;[&#65533;K6&#65533;l&#65533;&#65533;&#1660;&#65533;&#65533;~&#65533;ZO&#1632;"p&#65533;&#65533;p.p&#65533;5&#65533;W&#65533;&#65533;&#65533;&#65533;I&#65533;&#65533;e&#65533;@&#65533; O&#65533;&#65533;`&#65533;&#65533;&#65533;&#65533;&#65533;hd&#65533;&#65533;&#65533;M&#65533;&#65533;[&#65533;&#65533;&#65533;f&#65533;&#65533;H&#65533;gG&#1323;&  &#65533;&#65533; u&#65533;Qj0&#65533;&#65533;&#65533;
(`&#65533;
^&#65533;&#65533;m&0&#65533;&#65533;*&#65533;G&#1640;&#65533;[G&#65533;&#65533;&#65533; &#65533;&#65533;y&#65533;&#65533;&#65533;Hw&#310;_&#65533;!&#65533;&#65533;&#65533;L&#65533;&#65533;&#65533;9&#65533;[l(&#2113;Jp&#65533;&#65533;
RKWS&#65533;&#65533;P&#65533;l&#65533;);&#65533;H
&#65533;&#65533;0&#65533;N&#65533;&#65533;&#259;&#65533;&#65533;&#65533;`&#8502;&#65533;@&#65533;&#65533;E&#65533;`&#65533;!&#1072;&#65533;&#65533;p^&#65533;&#65533; &#65533;0&#65533;P]&#65533;p$&#65533;&#65533;&#65533;&#65533;
P&#65533;/\j&#65533;&#65533;&#65533;\&#65533;
6&#65533; &#65533;,&#570;0&#518;&#65533;&#65533;&#65533;&#65533;&#65533;
&#65533;&#65533;&#525;&#65533;&#65533;&#65533;@
YLu&#65533;0n0%&#65533; t&#65533;&#65533;5&#65533;&#65533;&#65533;]&#65533;o5&#787;&#65533;&#322;&#65533;&#65533;Gp&#65533;p}`z &#65533;&#65533;&#65533;@t`&#570;@4&#65533;1&#65533;@&#65533;&#65533;0&#65533;00&#65533;&#558;0j0&#65533;P&#515;&#65533;&#65533;&#65533;;&#65533;S&#65533;&#65533;0
&#1264;&#65533;'c&#65533;v&#65533;&#65533;&#65533;&#65533;
&#65533;a&#65533;xP&#65533;9>ei&#65533;r&#65533;&#65533;n&#65533;&#65533;&#65533;&#65533;&#65533;9&#65533;&#65533;&#65533;&#65533;&#65533;1]`t@&#65533; &#65533;&#65533;&#65533;k&#65533;&#65533;&#65533;&#65533;&#65533; 	P &#65533;0&#65533;&#65533;&#65533;|`]&#65533;1PP&#65533;&#65533;&#65533;9&#65533;&#65533;&#65533;&#65533; &#65533;,!@Ce<&#65533;&#65533;x&#65533;+&#65533;&#65533;&#65533;&#65533;&#65533;	 &#65533;&#65533;o&#65533;z&#65533;&#65533;`D&#65533;` 
`&#65533;&#65533;/&#65533; &#65533;&#65533;&#65533;&#1844;&#65533;0 &#65533;*&#65533;r &#1169; &#65533;&#65533;&#65533;&#65533;&#764;L&#65533; k&#65533;&#65533;&#65533;=00&#65533;&#65533;X&#65533;&#65533;]&#65533;&#1394;&#65533;&#65533;P 8p&#65533;&#65533;[p&#65533;*&#65533;&#65533;}&#65533; &#65533;5&#65533;&#65533;&#65533;
q_&#65533;[&#65533;&#65533;K5&#65533;&#65533;-&#65533;9}&#65533;@&#65533;@&#65533;&#65533;&#65533;&#65533;@&#65533; &#65533; 
&#65533; 8&#65533; j&#65533;E &#65533;&#65533;&#65533;P}&#65533;&#1584;&#65533;&#65533; 	Yt&#65533;P&#65533;
m=&#65533; &#1525;0&#65533;]&#1782;]&#65533;9&#65533; &#65533;`&#65533;&#65533;&#65533;M&#65533;=&#65533;q&#65533;8&#65533;&#752;{p&#65533;x&#65533;&#65533;V&#65533;f*m&#65533; `&#65533;E&#65533;&#65533;&#65533;Z&#65533;&#65533;&#65533;&#65533;=&#65533;&#65533;&#65533;90&#777;<&#1622;]&#1621;&#65533;&#65533;k&#65533;&#65533;&#787; &#65533;@&#65533;Q-&#65533;{&#65533;&#65533;P
&#65533;&#65533;Y&#65533;&#1187;
|&#65533;&#65533;P 	' &#65533;}&#65533;#0#&#65533;&#65533;	8&#65533;&#65533;&#65533;&#65533;#=:&#65533;&#65533;&#65533;	&#65533;&#65533;&#65533;r&#65533;&#65533;y= &#65533;&#65533;&#65533;&#65533;pH1K&#65533;&#65533;%&#65533;&#65533;M&#65533;T&#65533;&#65533;=O&#65533;&#624;y%&#65533;/
&#65533;&#65533;s&#65533;&#65533;f&#65533;&#65533;@&#65533;i&#65533;&#65533;&#65533;q|&#65533;@&#65533; &#65533;w-&#65533;&#65533;&#65533;&#65533;	&#65533;&#65533;&#65533;u1&#65533;8&#65533;&#65533;&#65533;C&#65533;&#65533;Z&#65533;&#65533;\>&#65533;0&#65533;&#65533; &#256;S>&#65533;&#65533;&#65533;&#65533;&#65533;0{&#65533;	r P&#65533;Op&#65533;&#65533;&#65533;"&#65533;&#65533;&#65533;&#65533;&#65533;&#65533;&#65533;&#65533;&#65533; &#65533;&#65533;K.&#65533;&#65533;0&#65533;&#65533;&#29735;#&#65533;&#65533;	[&#65533;&#65533;&#65533;;&#65533;&#65533;&#65533;&#65533;0 )&#65533;H]&#65533;&#65533;&#65533;7 &#65533;&#65533;J&#65533;&#65533;r0&#65533;>Op&#65533;p&#65533;~O&#65533;&#65533;&#65533;&#65533;&#65533;&#65533;&#65533;&#65533;s&#65533;&#65533;&#65533;
	&#65533;N&#65533;	
 &#65533;&#65533;&#65533;@o&#65533;&#65533;N&#65533;	&#65533;&#1037;&#65533;	QxT&#65533;-&#65533;&#65533;+&#65533;h!@E&#65533;K&#65533;&#65533;&#65533;uD&#65533;u@&#65533;!Ay&#65533;&#65533;&#65533;]>s&#65533;&#65533;Y0&#65533;
p/`&#65533;
q&#65533;&#65533;&#65533;&#65533;&#65533;J.&#65533;r@&#65533;&#65533;	&#65533;
&#65533;&#65533;&#65533; &#65533;&#65533;&#65533; &#65533;&#65533;fp&#65533;
f
&#65533;&#190;&#65533;[ &#65533;N= &#65533;v&#65533; &#65533;&#65533;5 &#65533;&#65533;z&#65533;&#65533;&#65533;  L1&#65533;&#65533;9&#65533;&#65533;1&#1974;S&#65533;&#65533;&#65533;D&#65533;	&#65533;&#65533;&#65533;:>2&#65533;&#65533;&#65533;&#65533; [0&#65533;P&#65533;
&#65533;K]p&#65533;&#65533;&#65533;O=&#65533;oNT&#65533;&#65533;F&#65533;G&#65533;J&#65533;&#65533;&#65533;Fof@&#65533;R&#65533;&#65533;&#65533;&#65533;&#65533;&#65533;7&#1850;Q&#65533;&#65533;&#65533;&#65533;W&#65533;&#65533;&#65533;&#65533;^L&#65533;1@i
&#65533;&#65533;[a&#65533;&#65533;&#65533;N&#65533; L&#65533;&#65533;&#65533;> ` &#65533;0`
)&#65533;&#65533;&#65533;&#1952;S?&#65533;&#65533;&#65533;E&#65533;&#65533;_&#65533;v&#65533;&#65533;G&#65533;&#65533;&#65533;R/&#65533;qn&#65533;X&#65533;&#65533;v&#65533;
\? &#65533;k&#65533;&#65533;&#65533;z\&#65533;P&#65533;&#65533;&#65533; 1&#65533;&#65533;`&#65533;&#65533;&#65533;&#65533;&#65533;&#65533;&#65533;&#65533;(&#65533;&#65533;&#65533;&#65533;`&#65533;&#65533;K&#65533;&#65533;&#65533;&#65533;&#65533;#&#65533;L&#65533;u&#65533;&#65533;0&#65533;&#65533;>&#65533;&#65533;&#65533;F&#65533;&#65533;&#65533;&#65533;&#65533;Q&#65533;?&#50447;&#65533;o&#65533;p&#65533;y&#65533;(p&#65533;&#65533;HF&#65533;&#65533;&#65533;&#65533;e&#65533;&#65533;&#65533;&#65533;&#65533;@&#65533;&#65533;&#65533;&#65533;&#65533;n&#65533;q&#65533;n@&#65533;&#65533;D P&#65533;f&#65533;D@&#65533;/&#65533;&#65533;@ q&#65533;LsxA&#65533;&#65533;P&#65533;BZ&#65533;B&#65533;&#65533;&#65533;&#65533;\0@&#65533;&#65533;-r<R&#65533;R&#65533;H&#65533;%M&#65533;iF&#65533;*-&#65533;x&#65533;&#65533;ec&#65533;&#65533;&#65533;q&#65533;&#325;(Z9X&#65533;&#65533;&#65533;1&#65533;J!&#1913;sAZ&#65533;  &#65533;& b&#65533;S&#65533;6l&#65533;D}&#17892;.&#65533;&#65533;&#65533;&#65533;&#65533;&#553;&#65533;m&#1918;u&#65533;-&#65533;J&#65533;#&#65533;&#65533;Q&#65533;n&#65533;l,&#65533;i&#65533;&#1028;D7,>&#65533;&#65533;qKG9-Q>&#65533;\R&#65533;K&#65533;&#1004;i3&#65533;4&#65533;&#65533;&#65533;&#65533;(7n&#65533;H&#65533;&#65533;ti&#1255;Q&#65533;R}CH&#65533;&#65533;&#1454;Q&#65533;j &#65533;&#65533;1m&#65533;HSbQ!&#65533;&#333;'&#65533;@&#65533;&#65533;r&#65533;/6&#65533;&#65533;&#65533;&#65533;&#65533;&#65533;L&#65533;&#65533;&#65533;&#688;&#65533;&#65533;&#65533;5r&#65533;2&#65533;&#65533;&#65533;t+&#212;&#65533;&#65533;&#65533;E&#65533;&#65533;&#65533;&#65533;&#1255;|&#65533;HZ1f&#65533;&#65533;)m&#65533;&#65533;k&#65533;)&#1530;&#65533;&#65533;&#65533;uf&#224;&#65533;&#65533;&#65533;7B &#65533;&#65533;&#65533;@&#717;bY&#65533;8&#65533;&#65533;9&#65533;6&#1568;0@&#65533;@P&#65533;&#65533;V&#65533;	P&#65533;&#955;&#65533;TO<&#65533;&#65533;3/<&#65533;&#65533;Q&#65533;&#798;P&#65533;&#65533;B&#65533;&#65533;&#65533;&#65533;Y&#65533;&#65533;XD)A&#65533;RSg&#65533; &#65533;RD*
&#65533;&#65533;&#65533;l&#65533;&#65533;p&#65533;&#65533;7D&#65533;-	Q! &#65533;&#65533;Th&#65533;H&#65533;3&#65533;e"9&#65533;D&#65533;(&#65533;zy;&#65533;\ &#65533;&#65533;2&#65533;&#65533;F&#65533;o,o9C-Ko=  e&#65533;v&#833;5:%&#65533;XJX&#65533;4&#65533;RCGJ&#65533;Z&#1586;+&#65533;&#65533;rA&#65533;	&#65533;2b&#65533;L&#65533;D!&#65533; &#65533;\&#65533;&#65533;3&#65533;,xyAO&#65533;&#65533;8 &#65533;&#65533;:'&#65533;&#65533;S&&#65533;&#65533;&#65533;.8u&#65533;&#65533;23sVR"=&#65533;&#65533;L&#65533;&#65533;&#65533;&#65533;S&#65533;PS&#65533;)&#65533;&#65533;e&#65533;_&#65533;&#65533;&#65533;){&#65533;%&#65533;&#65533;Qa&#65533;&#65533;&#1986;&#65533;&#65533;	\7&#65533;fW^C&#65533;&#65533;^ &#65533;&#65533;S &#65533;cS&#65533;S&#65533;@&#65533;A1"&#65533;&#65533;&#65533;&#65533;6djm&#65533;2&#65533;4&#680;;g52&#65533;&#65533;P&#65533;T&#65533;&#65533;pZ&#65533;&#65533;&#65533;P&#65533;oJ&#65533;u&#65533;j*
&#65533;&#65533;&#683;&#65533;`&#65533;)&&#65533;Y&#65533;&#65533;&#65533;&#65533;p&#4545;&#65533;&#65533;[&#65533;&#65533;&#65533;j&#65533;&#65533;&#65533;&#65533;&#65533;B,&#65533;&#65533;&#65533;&#65533;E&#14408;x"&#65533;&#65533;&#65533;&#65533;&#65533;-Hyd&#65533;w&#65533;&#65533;G&#65533;al&#65533;4&#65533;|y&#1796;pxo3tc!&#65533;&#65533;O&#65533;)&#65533;&#65533;&#65533;S&#65533;&#65533;&#65533;&#65533;&#1377;&#65533;&#65533;PE&#65533;M&#65533;$J@&#65533;V&#65533;&#65533;&#65533;-&#65533;#Q&#65533;&#65533;&#65533;6&#65533;q &#65533;&#65533;^&#65533;&#65533;3P4&#65533;X&#65533;BI&#65533;&#65533;-Rn&#65533;&#2019;h&#65533;a&#65533;>
&#65533;[&#65533;&G=&#65533;&#65533;t&#65533;8b&#65533;&#1995;%&#65533;Orsa&#65533;V&#65533;5&#65533;&#65533;=5&#35814;T<}t&#65533;*&#65533;&#65533;o	&#65533;8"&#65533;U&#65533;5&#590;&#65533;&#65533;e?&#65533;&#65533;&#65533;&#65533;&#65533;&#65533;&#65533;x&#65533;4@aD`&#65533;&#3821;)&#961;<A8&#65533;F&#65533;&#65533;=
&#65533;0&#65533;&#65533;,&#65533;R&#65533;&#65533;&#65533;)\@$I&#65533; .x&#65533;&#65533;&#65533;&#65533;P&#65533;)&#65533;;G&#65533;&#65533;4&#65533;&#65533;&#65533; &#65533;&#945;>2&#65533;k p&#65533;g@&#65533;&#65533; B&#65533;&#65533;,nq&#65533;&#65533;&#65533;&#65533;l~&#65533;&#65533;L&#65533;;&#65533;&#65533;&#65533;;&#65533;QO^&#65533;@0&#65533;&#65533;	5&#65533;&#65533;&#65533;v&#65533;&#65533;A&#65533;&#65533;&#65533;&#65533;|w&#65533;d&#65533;&#65533;&#65533;&#65533;&#65533;.&#65533;&#65533;` &#65533;
 G&#65533;i&#65533;s&#65533;&#1523;,&#65533;Pr;&#65533;!v&#65533;C&#65533; &#65533; &#65533;&#65533;&#1730;&#65533;&#65533;&#65533;xA4&#65533;D64&#65533;bYpA+z&#65533;;+&#65533;M# Bq&#65533;JC!y&#65533;&#65533;&#65533;&#65533;F&#65533;Z\&#65533;iu&#65533;IR&#65533;7$&#65533;P7&#65533;&#65533; $&#65533;&#65533;2&#65533;&#65533;"&#65533;C A%>&#65533;&#65533;Ph&#65533;\&#2047;&#65533;F&#65533;&#65533;&#65533;Bh2&#65533;$&#1622;E&#65533; 1&#1996; &#65533;a&#65533;&#65533;P&#65533;^'&#992; &#65533;#e&#65533;2&#65533;&#65533;l&#65533;&#65533;&#65533;&#65533;+U&#65533;&#65533;&#65533;&#65533;Yj&#800;.DJC&#65533;&#65533;&#65533;&#65533;
<&#65533;B"o&#65533;&#65533;&#65533;&#65533;&#65533;AJ&#65533;&#65533;&#65533;&#65533;&#65533;&#65533;J+h&#65533;)&#65533;@M( &#65533;6E&#65533;6&#65533;&#65533;&#65533;&#65533; &#65533;
5&#65533;&#65533;&#65533;&#65533;@+&#65533;I;>&#65533;&#65533;&#65533;&#65533;&#65533;:T&#65533;&#65533;2=*(&#65533;&#65533;&#65533;&#65533;4@ "&#65533;#5&#65533;:&#65533;?a&#65533;&#65533;&#65533;&#65533;X&#65533;&#65533;&#65533; D@P&#65533;O&#65533;/e@P&#65533;&#65533;&#65533;f&#65533; X_&#65533;0&#65533;vF"*&#65533;K&#65533;&#65533;&#1492;N&#65533;:&#65533;h&#65533;&#65533;,&#65533;&#65533;&#65533;T&#65533;&#65533;_&#1027;&#65533;&#1393;&#65533;&#65533;&#65533;,Gf4 	&#65533;&#65533;Qd (.0&#65533;&#899;`&#65533;0v&#65533;@&#65533;%&#65533;#L&#65533;&#65533;&#65533;&#65533;&#65533;(&#65533;Y&#65533;YD6 @&#65533;h"&#65533;Q&#65533;&#65533;8+&#65533;&#65533;&#65533;H&#65533;W&#65533;&#65533;&#65533;hB&#65533;&#65533;&#65533; uZ&#65533;;&#65533;N&#65533;&#65533;&#65533;&#65533;&#65533;;&#65533;&#366;+&#65533;6&#65533;&#65533;0&#65533;b?&#65533;F&#65533;3&#65533;@&#65533;&#65533;&#65533;&#65533;&#65533;&#65533;w&#803;&#65533;Nc&#163;&#65533;L&#65533; @W&#65533;&#65533;&#65533;!gA&#65533;Q\&#65533;&#65533;Z&#65533;iFJ.q&#65533;&#65533;&#65533;&#65533;
 &#65533;&#65533;&#65533;&#65533;&#65533;&#65533;-t&#65533;F{&#65533;]&#65533;(&#65533;aO&#65533;n&#65533;E&#65533;]z&#65533;&#65533;Mm@-P&#65533;&#65533;&#65533;&#65533;1&#65533;M&#65533;&#323;M &#65533;&#65533;h5&#65533;6s&#65533;4 &#65533;&#65533;NAS&#128;(&#65533;&#65533;&#144;A&#65533;&#65533;&#65533;+&#65533;&#65533;&#65533;&#65533;&#65533;hx&#65533;&#65533;&#65533;&#65533;!&#65533;F&#65533;&#65533;&#65533; &#1465;@aO4\&#65533;&#65533;&#65533;&#65533;#&#65533;&#65533;&#65533;&#65533;?&#65533;"V&#251;1Sg)&#65533;V &#65533;&#65533;P>P&#65533;&#65533;&#65533;{Mb&#65533;&#65533;&#65533;0&#65533;&#65533;&#65533;&#65533;&#65533;b@&#65533;&#65533;-	+X&#65533;~!&#65533; 7&#65533;9&#65533;&#65533;&#65533;d&#65533;@&#65533;&#1028;&Tb&#65533;`f&#65533;5\@&#65533;:K&#879;&#65533;&#65533;{&#65533;]&#65533;:
@A&#65533;=&#65533;T	 &#65533;.&#65533;&#65533;&#65533;&#65533;RR&#65533;"MY&#65533;L 7&#65533;`&#65533;&#65533;&#65533;&#65533;l&#65533;]@&#1888;&#65533;^&#65533;W&#65533;&#65533;&#65533;&#65533;,&#65533;,&#65533;&#65533;	H &#65533;&#65533;&#65533;&#65533;&#65533;xA&#65533;=f*Z&#1410;&#65533;.&#65533;ei&#65533;fG&#65533;Dp@~&#65533;&#65533;L V<&#65533;&#65533;p 	~&#65533;
&#65533;&#65533;@&#65533;4&#65533;&#65533;&#65533;&#65533;&#65533;P~! F&#65533;4BP&#65533;:&#65533;&#65533;&#65533;j&#65533;&#65533;8K&#65533;&#65533;o] ;&#65533;&#65533;&#65533;&#65533;&#65533;&#65533;&#65533;&#65533;=&#65533;( &#260;&#65533;&#65533;;&#65533;&#65533;`&#65533;wV&#65533;f{&#65533;&#65533;Ko&#65533;m&#65533;&#65533;n !&#65533;&#65533;Z%*1= aH&#65533;&#65533;s|&#65533;`&#65533;&#65533;&#65533;QTQ9Bn4&#65533;&#65533;&#65533;&#65533;)&#65533;&#65533;^}%u&#65533;&#65533;&#65533;&#65533;&#65533;;&#65533;I}4m&#65533;&#65533;&#385;&#65533;&#65533;rz&#65533;&#65533;G&#65533;=X&#65533;&#1063;{t&#65533;_&#65533;m&#65533;u&#65533;N&#65533;$&#65533;&#65533;&#65533;n&#65533;&#65533;J&#65533;&#65533;&#65533;&#65533;z<&#65533;?&#65533;&#65533;f&#65533;X&#65533;&#65533;&#65533;&#65533;tL	*&#65533;@#&#65533;&#65533;&#65533;Q&#65533;&#65533;&#65533;&#65533;J&#65533;&#65533;)&#65533; &#65533;1&#65533;=&#65533;Q&#65533;&#65533;&#65533;
&#65533;[&#65533;4&#65533;&#65533;&#65533;	&#65533;Jp&#65533;	&#65533;&#65533;&#65533;?~&#65533;&#65533;&#65533;G&#65533;&#65533;p&#65533;&#65533;&#65533;o~&#65533;&#65533;/ &#404;&#65533;&#65533;B&#65533;&#65533;N@B+&#65533;&#65533;&#65533;&#65533;&#65533;m&#65533;&#65533;R&#65533;&#65533;5&#65533;&#65533;&#65533;&#65533;&#65533;&#65533;A(;l&#45762;_0B+&#65533;F&#65533;&#65533;0&#65533;&#65533;R0&#65533;#7"&#65533;&#65533;&#65533;j&#65533;&#16069;&#65533;&#65533;&#65533;s&#65533;&#65533;c&#65533;&#30462;&#300;&#44286;&#65533;&#65533;7&#65533;&#65533;>&#499;&#65533;r&#65533;#&#65533;{&#65533;,&#65533;H&#65533;XP?&#65533;&#65533;&#65533;H&#65533;Ar&#1872;&p;1&#65533;87XQ&#65533;&#65533;p(&#65533;=&#65533;&#65533;Q&#65533;Gr9P&#65533;&#65533;&&#65533;+\#"x@ &#65533;&#65533;h&#65533;&#65533;ZH&#65533;	&#65533;&#65533;&#65533;&#65533;&#65533;B&#65533;&#65533;&#65533;&#65533;s&#65533;Lw=q'&#65533;&#65533;&#65533;&#65533; &#65533;G&#65533;&#65533;`&#65533;.&#65533;/;&#65533;&#65533;&#65533;&#65533;&#65533;&#65533;{&#65533;?&#65533;&#65533;# &#65533;&#65533;&#65533;;
i&#65533;1&#65533;#6&#65533;#\CM&#65533;qK Ij&#65533;V&#65533;(L&#65533; &#65533;/&#65533;&#65533;.&#65533;&#65533;&#65533;&#288;s0 -pp XY x&#65533;V&#65533;&#65533;3&#65533;&#227;&#65533;B&#65533;kC&#65533;e*B&#65533;!& &#65533;?&#65533;?&#65533;#X&#65533;&#65533;;
;&#65533;1&#535;(&#65533;	2&#299;H&#65533;&#65533;I$"|&#65533;@&#65533;0@&#65533;&#65533;H&#65533;+<O&#65533;7-&#65533;&#65533;&#65533;&#65533;CS4&#65533; &#65533;&#160;P[x&#65533; &#65533;&#65533;6&#65533;&#65533;&#65533;&#65533;&#65533;hA	x&#65533;&#65533;H&#65533;)&#65533;=&#65533;G&#65533;
E&#65533;(EH&#65533;(9
7@&#65533;
&#65533;&#65533;&#65533;D&#65533;I&#1830;&#65533;A&#65533;&#65533;B&#65533;uT ( #@&#65533;0&#466;4IC&#65533;q)M &#65533;Tp&#65533;&#65533;&#65533;x&#65533;&#65533;&#65533;
&#65533;6&#65533;`&#65533;DC?&#65533;C&#65533;&#65533;A&#65533;&#65533; &#65533;&#65533;2P&#65533;A$&#65533;?&#65533;&#11058;&#65533;&#65533;^&#65533;4&#65533;F&#65533;F"&#65533;&#65533;&#65533;&#65533;q&#65533;h&#65533;&#65533;&#65533;&#65533;&#65533;:&#65533;4I&#65533;CI&#65533;$s&#65533;"d&#65533;&#65533;&#65533;,&#65533; &#65533;&#65533;&#65533;&#65533;&#65533;^&#65533;&#65533;&#65533;G&#65533;&#65533;P&#65533;y&#65533;t&#65533;It&#65533;&#65533;&#65533; &#65533;7&#65533;&#65533;? &#65533;+a&#65533;&#65533;ztPQ&#803;&#65533;&#65533;&#65533;I8&#65533;&#65533;&#65533;+&#65533;\&#170;$&#65533;cq9h&#65533; &#623;&#65533;x;&#65533;&#65533;d&#65533;&#65533;KK	Z&#630;t&#65533;P&#65533;p&#65533;#(&#65533;&#65533;&#65533;a&#65533;&#65533;&#65533;&#65533;&#65533; I&#65533;&#65533;@H3
&#65533;<&#65533;&#65533;`<2L&#65533;&#65533;2`&#65533;&#65533;&#65533;&#65533;CJ&#65533;4
&#65533;&#65533;&#65533;9&#65533;&#65533;&#65533;&#65533;g&#65533;L&#65533;J&#65533;&#65533;@B&#65533;H&#65533;&#65533;4&#65533;&#65533;&#65533;&#65533;z&#65533;&#65533;d&#65533;&#65533;4E"HG&#1236;&#879;&#775;&#65533;@&#65533;7&#65533; &#65533;&#65533;V(&#65533;N&#65533;&#65533;6:&#65533;1 &#65533;&#65533;Zpx	&#65533;&#65533; &#1559;&#65533;YhrV&#65533;&#65533;c*&#65533;1&#65533;&#65533;F&#65533;&#65533;J&#988;&#415;&#65533; M&#65533;&#65533;&#65533;&#65533;IMI	l&#65533;&#65533;&#65533;&#65533;&#65533;&#65533;O&#65533; p[0>&#65533;&#65533;&#65533;hE&#65533;&#65533;A&#65533;&#65533;H5&#46336;V&#65533;&#65533;&#65533;`&#65533; h&#263;2LB0J&#65533;&#65533;!t&#65533;M\&#65533;Y&#65533;3&#65533;D&#65533;J&#65533;&#65533;h$.=&#65533; &#65533;&#65533;&#65533;&#65533;&#65533;%Q&#65533;LQe&#65533;J &#65533;#`I&#65533;&#65533;&#65533;&#65533;&#65533;&#65533;X&#65533;
&#65533;&#65533;@&#65533;`&#65533;0x&#65533;P&#65533;2&#65533;&#65533;7`&#65533;&#65533;b$B&#65533;7&#65533;CE8Jb:&#65533;t&#65533;7&#65533;&#65533;&#65533;&#65533;F&#65533;&#65533;K&#65533;R*;&#65533;h&#65533;J&#65533;"&#65533;&#65533;<OP&#65533;J&#65533;D&#65533;KB&#65533;TU&#65533;-r&#65533;4&#1348;&#65533;&#65533;&#65533;&#1604;U&#65533;,&#65533;&#65533;,@&#65533;D6bP/Y(9&#65533;$&#65533;!)L&#65533;T &#65533;(&#65533;I=&#65533;r&#65533;&#1000;M*[&#65533;%&#1282;&#65533;&#65533;+&#65533;OZ}KoU&#65533;DQ#H&#65533;n4Usu&#65533;RUS&#65533;&#65533;&#65533;Q&#65533;Q&#65533;&#65533;&#65533;&#65533;&#65533;&#65533;M{d&#65533;#X&#65533;#&#65533;8&#65533;p&#65533;V`&#65533;&#65533;&#65533;&#65533;B&#65533;&#65533;ux&&#65533;a&#65533;%s&#65533;jJ&#65533;&#65533;&#65533;&#1673;LU&#65533;k&#65533;Fm&#65533;&#65533;|&#65533;J&#65533;&#65533;Y%&#1103;&#1271;&#65533;&#65533;&#65533; X}&#1263;LY&#65533;&#65533; &#65533;&#1399;(&#65533;V&#65533; &#65533;d&#65533;VyA&#65533;&#65533;%(A&#1235;
 X&#65533;#&#65533;&#65533;&#65533;h4t8&#65533;60&#65533;$X &#65533;&#65533;3&#65533;&#65533;@ M&#65533;X&#65533;V&#65533;&#65533;&#65533;&#65533;V&#65533;U&#65533;S&#65533;&#65533;&#1678;&#65533;U&#65533;&#65533;ZQ&#65533;Zy]&#65533;^P&#65533;<m?&#65533;&#65533;c{a-P&#65533;&#65533;uHC&#65533;&#65533;?X&#65533;u82tHt&#65533;&#65533;X)&#865;&#65533;o&#65533;=k&#65533;L&#65533;%.&#65533;}W1&#65533;&#1681;&#65533;&#1493;u&#65533;1&#65533;&#1679;&#65533;Z&#1872;&&#65533;D&#65533;	(&#65533;&#65533;~Bu&#65533;vi&#65533;	@&#65533;f&#65533;Y&H&#817;T&#65533;&#65533; &#65533;0&#1817;&#65533;ZM&#65533;&#1712;&#65533;&#65533;&#65533;e&#1812;E&#65533;&#65533;&#65533;&#65533;&#1901;&#65533;]&#65533;&#65533;y=w&#65533;B&#65533;&#65533;&#1258;&#65533;&#65533;&#198;4&#65533;h&#65533;&#65533;&#65533;P&#65533;&#1642;&#65533;sH&#65533;h&#65533; '&#65533;&#65533;(V&#65533;J&#65533;&#65533;@\&#65533;R&#65533;&#397;Wwu\&#65533;&#65533;&#65533;&#65533;u\&#65533;\&#65533;&#1360;Sh&#65533;&#65533;&#65533;&#65533;&#65533;GI&#65533;&#65533;89Q&#65533;!yq&#65533;&#65533;X&#65533;&#65533;&#65533;&#65533;(&#65533;&#65533;&#65533;r&#65533;]&#65533;&#65533;m&#65533;&#65533;&#65533;mS&#65533;%&#65533;&#65533;&#65533;]QuW&#65533;&#65533;&#65533;5O&#65533;5&#65533;T&#65533;&#65533;G&#65533;GZl&#65533; &#65533;&#65533;%;!&#65533;Y&#65533;	&#65533;&#65533;&#65533;&#65533;2a&#65533;&#65533;5&#65533;"&#65533;&#65533;XO&#65533;&#65533;m*&#2032;&#65533;Z&#65533;&#65533;&#65533;&#1683;]Y&#65533;&#65533;&#65533;&#65533;&#65533;&#65533; &#65533;&#65533;=&#65533;&#65533;c&#65533;&#65533;&#1507;&#65533;#`&#65533;B&#65533;f&#65533;!J&#65533;,f&#65533;)&#65533;&#65533;z&#65533;p{ lU&#65533;V
&#65533;`&#65533;&#65533;&#65533;&#65533;&#65533; &#65533;a&#65533;&#65533;&#1196;O&#12295;V`&#65533;&#65533;&#65533;;J&#65533;i&#65533;&#65533;&#65533;f&#65533;&#65533;&#65533;&#65533;!
xh"&#65533;&#65533;HD@&#65533;&#65533;&#65533;	7&#65533;&#738765;&#65533;e&#65533;&#65533;ipK5&#65533;Z6&#65533;&#65533;p&#65533;a&#65533;uc&#65533;Dp&#65533;&#65533;{&#1026;&#65533;5&#65533;&#65533;&#65533;&#65533;&#65533;`&#65533;&#65533;QF!mH	@&#65533;&#65533;=&#65533;&#65533;-B>&#65533;p&#65533;&#65533;X&#65533;^&#65533;VH5&#65533;X.&#65533;8M &#65533;c-P&#65533;3&#65533;d&#65533;&#65533;\&#65533;&#1346;O&#65533;&#65533;W&#65533;J`&#65533;&#65533;I&#65533;&#65533;&#65533;&#65533;u&#65533;&#65533;^&#65533;<|&#65533;1 &#65533;%&#65533;&#65533;` &#65533;bj&#65533;&#65533;&#65533;&#65533;;:&#65533;J&#65533;Q&#65533;&#65533;4G&#65533;b&#65533;O%A&#65533;J&#65533;&#65533;`#X K&#65533;&#65533;&#65533;v[#@d&#65533;h4>O&#65533;&#586;f&#1808;<&#65533;D&#65533;&#65533;%`&#65533;o&#1348;H&#65533;&#65533;&#65533;W&#65533;O&#65533;@<&#65533;F6&#65533;p&#65533;&#65533;:&#65533;&#65533;j&#65533;2&#65533;&#65533;8&#65533;&#65533;>&#65533;#&&#65533;R&#65533;&#65533;&#65533;f&#65533;z&#65533;4&#65533;V&#65533;`&#65533;$&#65533;#`&#65533;%x&#65533;2&#65533;&#65533;&#65533;_Hn@&#65533;&#65533;>&#65533;&#65533;&#65533;dH&#65533;XB0&#65533;&#65533;&#65533;&#65533;~&#65533;%&#65533;n. FPj`x&#65533;&#65533;w&#65533;&#65533;&#65533;=&#65533;&#65533;C&#65533;&#65533;$&#65533;&#65533;&#65533;)
(&#65533;&#1640;&#65533;`&#65533;&#65533;&#65533;&#65533;D&#65533;md&#65533;Z&#65533;&#65533;&#65533;tfF&#1592;f&#65533;Pq&#65533;&#65533;i&#1026;6&#65533;#&#65533;&#65533;:&#65533;&#65533;D&#65533;&#65533;&#65533;&#65533;g&#65533;&#65533;&#65533;] <H&#65533;D&#65533;pX&#65533;OP&#65533;V&#65533;W5Q&#65533;&#65533;&#65533;T&#65533;&#65533;AB`&#65533;bK&#65533;Z&#65533;&#65533;&#65533;&#65533;6r-&#65533;&&#65533;&#65533;&#65533;&#65533;)&#65533;&#1568;&#65533;&#65533;_M&#65533;9&#65533;&#65533;ls&#65533;]&#65533;nK&#65533;&#65533;ph&#719;&#65533;#8E(cp&#65533;v&#65533;M#8&#65533;&#65533;N&#65533;(M&#65533;E'&#65533;&#65533;u&#65533;RFj&#65533;&#65533;%i&#65533;&#65533;VX&#65533;
&#65533;&#65533;_&#65533;&#65533;V&#65533;&#65533;O9I&#65533;&#65533;&#65533;&#65533;&#65533;N&#65533;e}&#65533;>&#65533;*&#65533;&#65533;&#65533;C&#65533;p&#49190;2&#638;d&#65533;%F&#65533; rPY&#65533;q@&#65533;f&#65533;&#65533;d&#65533;dh&#65533;D d&#65533;mgN}8hq&#1031;&#65533;4M-`&#65533; n>&#65533;&#65533;&#65533;&#65533;^&#65533;&#65533;&&#65533;>&#65533;GI&#65533;&#65533;X&#65533;&#65533;+&#65533;&#65533;&#65533;&#65533;>&#65533;&#65533;GP&#65533;&#65533;b	&#65533;&#65533;&#65533;&jdxl*&#65533;H8M &#65533;@&#65533;&#65533;&#65533;&#65533;n&#65533;V&#65533;&#1814;O&#65533;f&#65533;{&#65533;&#65533;>8&#65533;&#65533;Z&#65533;V&#65533;:&#65533;s&#65533;&#65533;&#65533;A(&#65533;&#65533;^8Y&#65533;f&#65533;5@0&#65533;c&#65533;&#65533;&#65533;&#65533; &#65533;&#65533;&#65533;b&#65533;&#65533;/&#65533; &#65533;s&#65533;,&#65533;&#65533;0&#65533;&#65533;&#65533;&#65533;&&#65533;K&#65533;&#65533;&#65533;&#65533;&#65533;&#65533;_&#65533;F&#65533;7&#65533;> i&#65533;&#65533;:&#65533;&#65533;}&#65533; @\O&#65533;&#65533;&#65533;3&#65533;&#65533;c=&#65533;&&#65533;Pv&#65533;l &#65533;-&#65533;:&#1904;`
K&#65533;-&#65533;&#65533;ah&#65533;rc&#65533;6&#65533;p( !8&#65533;&#982;q%&#65533;&#65533;&#65533;f&#65533;&#65533;&#65533;o=O&#65533;&&#65533;"&#65533;`j(<&#65533;&#65533;09&t&#65533;&#65533;h&#65533;&#65533;-v[&#65533;!&#65533;&#65533;m&#65533;&#65533;-&#65533;2fW&#65533;
&#65533; p @&#65533;&#65533;&#65533;&#65533;
&R&#65533; &#65533;&#65533;&#65533;&#65533;
(&#65533;
&#65533;=9&#65533;&#65533;:&#65533;
&#65533;&#65533;&#65533;&#265;&#65533; i&#65533;?]&#65533;&#65533;&#65533;
&#521;{&#65533;&#65533;&#65533;Yvf&#65533;%Q-&#65533;W &#65533;&#65533;H W &#65533;m<&#65533;o&#65533;&#65533;&#65533;&#65533;6&#65533;
w&#65533;&#65533;O&#491;&#65533;;&#65533; :?M! E&#1559;1	&#65533;On2v&#65533;&#65533;&#65533;&#65533;
.A&#65533;:Lg&#65533;-&#65533;+h&#65533;&#65533;&#65533;y-&#65533;&#65533;-5&#65533;&#65533;&#65533;&#65533;8&#24683;5OU{&#65533;(-&#65533;&#1834;<z&#65533;'Y&#65533;Y&#65533;&#65533;&#65533;$&#65533;&#65533;/.9&#65533;&#65533;a@&#65533;a&#65533;&#65533;&#65533;_&#65533;|p&#65533;&#65533;&#65533;8&#65533;&#65533;m,&#65533;A&#65533;ah&#65533;&#65533;&#65533;nMs &#65533;ZL&#65533;_&#65533;&#65533;&#65533;&#65533;	&#65533; %&#65533;E#&#65533;z&#65533;t/&#65533;p&#471;&#65533;&#12290;+0&#65533;&#65533;W&#65533;&#65533; P&#65533;&#65533;q&#65533;
p&#65533;&#65533;OpA &#65533;Z,p-&#65533;_&#65533;(&#65533;&#65533;&#65533;&#65533;U&#65533;tp&#65533;&#65533; &#65533;&#65533;&#65533;k&#65533;&#65533;o&#65533;B@&#65533;&#65533;_'A&#65533;`&#2009;&#65533;&#65533;i&#65533;&#65533;QZ&#65533;&#65533;
E&#65533;&#65533;&#65533;&#65533;&#65533;&#65533;w&#65533;*&#65533;E&#1556;JCre&#65533;&#65533;&#65533;
&#65533;&#65533;u_=&#65533;!&#65533;D &#65533;,h&#65533; &#132;
2l&#65533;&#65533;!&#264;&#65533;#&#65533;&#65533;(7$L!&#1913;sA &#65533;P&#65533; &&#65533;Q&#65533;&#65533;&#65533;6eH&#65533;H$&#65533;&&#924;:w&#65533;&#65533;g&#65533;&#65533;1n&#65533;$&#65533;&#65533;&#65533;&#65533;-b2esd]&#65533;0e&#948;&#65533;&#65533;*&#1452;Z&#65533;"&#65533;(&#65533;&#397;m>&#65533;&#65533;&#65533;&#65533;-&#65533;D}	&#65533;L&#65533;\&#65533;&#1197;k&#65533;a&#65533;_n&#65533;&#65533;&#65533;&#65533;d&#65533;&#65533;&#65533;L&#65533;R(l&#65533;0na&#65533;2n&#65533;Xk&#65533;dI<|-\6&#65533;]F&#65533;Ea&#65533;&#65533;&#1058;GG,T&#65533;M&#65533;&#65533;&#65533;*5&#65533;%&#65533;"&#65533;&"m&#65533;6n&#65533;&#65533;,&#65533;P-&#65533;&#65533;I
\dX&#65533;&#65533;8r&#65533;:0&#65533;`&#65533;&#196;	&#403;S&#65533;n&#65533;:&#65533;&#65533;&#1719;s&#65533;&#65533;&#65533;;&#65533;&#65533;&#65533;&#467;/o&#65533;<&#65533;&#65533;&#65533;&#1523;o&#65533;&#65533;=&#65533;&#65533;&#65533;&#65533;&#1263;o&#65533;{@ !&#65533;	  &#65533; ,    &#65533; &#65533; 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5533;T &#65533;&#65533;Pi>&#65533;&#65533;&#65533;KP&#65533;jU&#579;&#65533;&#65533;&#65533;`M&#65533;#&#65533;&#65533;K&#1587;!&#65533;x&#65533;&#65533;[&#65533;$&#65533;=&#65533;&#65533;&#65533;nFwr&#65533;&#65533;&#65533;;&#65533;K&#65533;&#65533;&#65533;P&#65533;K&#65533;!<w&#65533;&#65533;&#65533;&#65533;y&#65533;&#65533;&#65533;&#65533;&#65533;9h&#65533;&#65533;&#65533;w
k|'W&#65533;&#65533;9&#65533;&#65533;&#65533;&#65533;&#780;&#65533;&#65533;E&#65533;L&#65533;3325&#65533;&#65533;k&#65533;&#519;&#65533;m&#65533;v_2&#65533;&#65533;&#65533;&#65533;&#65533;*_&#65533;c3&#65533;O&#65533;&#65533;+&#65533;&#65533;&#65533;&#243;&#65533;B?&#65533;|&#157;{#&#65533;&#53168;&#65533;&#65533;D&#65533;{&#65533;3w&#65533;=&#65533;>1|:&#65533;Ay@3;!;v|&#65533;t&#65533;&#65533;&#65533;&#657;' &#733;F&#65533;&#65533;&#65533;&#65533;wX&#65533;D&#65533;T&#65533;<&#65533;&#65533;&#65533;&#65533;Lz&#1847;&#65533;&#65533;_&#201;!&#65533;&#65533;b&#65533;a&#65533;`&#65533;&#65533;&#65533;&#65533;&#65533;B&#65533;&#65533;&#65533;u&#65533;&#65533;b-Y&#65533;p&#65533;&#65533;&#65533;~(&#65533;W"&#65533;.g&#65533;"&#65533;b&#65533;|&#65533;&#65533;&#65533;
&#65533;%><&#65533;&#65533;>/E&#65533;_~>v&#65533;	&#65533;&#65533;&#65533;&#65533;h&#65533;&#65533;_&#65533;&#65533;&#12459;A&#65533;PT&#65533;&#65533;&#65533;&#65533;&#65533;R4&#65533;&#65533;&#65533;
^&#65533;%&#65533;B&#65533;i&#65533;&#65533;&#65533;&#65533;&#65533;5=*&#65533;C&#65533;m&#65533;Y&#65533;&#65533;T&#65533; &#65533;@!cK&#65533;q&#65533;&#65533;z&#65533;_&#65533;&#261;j&&#65533;(&#65533;&#65533;=B&#1053;9&#65533;&#65533;O<P&#65533;&#65533;&#65533;&#65533;g&#65533;b&#65533;&#65533;&#65533;m*&#65533;iZ&#65533;&#65533;{f&#65533;*&#65533;`&#922;&#65533;&#65533;&#65533;*A&#65533;sg&#65533;&#65533;&#65533;+&#65533;&#65533;&#65533;&#65533;v&#65533;i&#65533;b{&#65533;h&#65533;y&#65533;&#65533;	a&#65533;d&#65533;&#65533;&#65533;;p>0&#65533;&#65533;&#65533;T&#65533;R!&#65533;&#65533;h&#65533;&#65533;r&#65533;&#65533;&#65533;&#65533;5&#65533;&#65533;&#65533;&#65533;&#65533;O<&#65533;&#65533;3&#65533;;j&#65533;&#65533;R&#65533;^&#65533;g&#65533;&#65533;~&#65533;&#65533;c\&#65533;&#65533;&#65533;&#65533;&#65533;&#65533;&#65533;&#65533;{&#65533;;&#65533;*|x&#65533;tFw&#65533;p&#65533;_&#65533;&#65533;&#65533;&#65533;&#1649;&#65533;[j&#654;&#65533;&#65533;&#65533;@#&#65533;&#65533;&#65533;&#65533;&#65533;&#65533;F,&#65533;&#65533;j&#65533;&#65533;&#65533;&i3&#65533;[&#65533;jn&#65533;&#65533;&#65533;S&#65533;&#65533;&#65533;)&#65533;r&#65533;-&#65533;&#65533;d&#65533;]&#65533;&#65533; &#65533;&#65533;&#65533;&#973;&3&#65533;,*&#65533;c&#65533;l'
&#65533;f&#65533;&#65533;&#65533;"&#65533;	rg&#949;&#65533;&#65533;&#65533;&#65533;U&#195;u\P&#65533;&#65533;&#65533;Rw&#65533;&#29662;&#65533;&#1887;&#65533;&#65533;&#65533;&#65533;&#65533;EK&#65533;C&#65533;&#65533;T&#65533;&#65533;&#65533;&#65533;s&#65533;&#65533;R&#65533;&#65533;&#65533;^b&#65533;y&#65533;&#65533;&&#65533;v&#65533;&#65533;\0<&#65533;&#65533;`,&#65533;&#65533;&#65533;&#65533;w*&#65533;&m9&#65533;K~pm&#65533;&#65533;&#65533;.1&#65533;&#65533;B]+&#65533;&#65533;7&#65533;
&#65533;&#65533;#&#65533;c&#65533;&#65533;&#502;&#65533;&#12503;g&#65533;&#65533;T&#65533;`s&#65533;&#65533;&#65533;&#65533;wOy&#65533;&#65533;F&#886;&#65533;&#65533;&#65533;&#65533;>&#65533;~Jw&#65533;&#1703;&#65533;&#65533;&#65533;c	J&#65533;&#65533;&#65533;&#65533;<8&#65533;jO&#65533;&#65533;&#65533;l&#65533;&#65533;
&#65533;#7&3KJ&#65533;&#65533;&#65533;&#65533;&#65533;G&#65533;(w&#65533;!&#65533;&#65533;<|:&#65533;5&#65533;&#65533;*&#65533;&#65533;&#65533;&#754; 	fHC&#65533;D=&#65533;&#65533;[&#65533;&#65533;r&#65533;&#65533;@"&#65533;&#65533;@rn&#65533;,&#65533;&#65533;&#1461;0Fe&#65533;&#65533;~0&#65533;&#65533;*Z&#65533;X&#65533;&#65533;/&#65533;'0&#65533;t&#65533;&#65533;&#65533;&#65533;&#65533;&#176;&#65533;$1|p&#65533;&#65533;&#65533;&#65533;6&#65533;&#65533;8&#65533;&#65533;&#65533;&#65533;w\0a.9&#65533;&#65533;&#65533; &#65533;>&#65533;`
&#65533;d &#65533;&#65533;G` UI&#65533;"&#65533;&#65533;&#1035;Tc@pI&#65533;&#65533;&#65533;sX&#65533;&#65533;&#65533;%&#65533;@.&#65533;E&#65533;Z&#65533;,&#65533;&#65533; -h!&#65533;-&#65533;&#65533;&#65533;&#1218;V&#65533;&#65533;TD+1&#65533;&#65533;&#161;N&#65533;&#65533;e)O&#65533;;$qSe&#65533;0&#65533;ILaR &#65533;x&#65533;&#65533;&#65533;&#65533;$&#65533;&#65533;jpIY&#65533;X&#550;6&#65533;&#65533;&#65533;nf&#1238;AGJ-&#65533;`.&#65533;&#65533;/wp&#65533;v&#65533;&#65533;lHb&#65533;G&#65533;]&#65533;&#65533;%_x5&#65533;&#65533;&#65533;O C&#65533;&#65533;d!&#65533;AG&#65533;&#65533;S&#65533;tI;&#1697;J&#65533;&#65533;&#65533;&#65533;D!Z&#65533;$&#65533;'d%&#65533;&#65533;&#65533;i&#65533;&#65533; u% F
&#65533;C$SU&#14627;3&#857;&#1047;X/&#65533;&#65533;&#65533;LgJS&#65533;"&#65533;&#65533;=U&#65533;Kt&#65533;&#17869;X&#65533;J&#1314;5AhDNiSP&#65533;&#65533;&#65533;2	`C&#65533;u&#65533;XX&#65533;&#65533;X&#65533;j&&#65533;&#65533;&#65533;,&#65533;&#65533;&#65533;@&#65533;6&#65533;&#65533;&#65533;C&#65533;,&#65533;FV&#65533;&#1462;&#65533;u&#65533;&#65533;&#65533;&#65533;^(t&#65533;&#65533;4Af&#65533;B_^%&#65533;`&#65533;	&#65533;
.&#65533;@&#65533;&#65533; &#65533;U&<8&#65533;&#65533;J&#65533;1&#65533;&#65533;&#65533;&#65533;,!L&#65533;&#65533;/TG&#65533;&#65533;&#65533;&#65533;ci&#65533;&#65533;=&#65533;&#65533;&#65533;8&#65533;:&#65533;7&#65533;&#65533;&#65533;n@,d1q&#65533;&#65533;&#65533; &#65533;&#1387;M&#65533;&#65533;X&#65533;!&#65533;@"&#65533; &#65533;&#65533;&#65533;&#65533;S&#65533;A&#65533;sx&#65533;&#65533;0&#65533;o&#65533;Ws&#65533;v&P&#65533;&#65533;&#65533;&#65533;&#65533;j m&#65533;x&#65533;h&#65533;!8&#65533;&#65533;&#65533;&#65533;	&#65533;6&#65533;&#65533;.L&&#65533;Bt&#65533;	&#65533;0&#65533;~]&#65533;&#65533;&#65533;&#65533;C&#65533;A$&#65533;&#65533;&#188;&#65533;&#65533;&#65533;#lA&#65533;%&#65533;&#65533;&#65533;mL&`;8&#65533;&#65533;E&#65533;&#65533;\`@m&#65533;E|?&#65533;	v0&#65533;{R&#65533;@kx&#65533;&#65533;a&#65533;G &#65533;	&#65533;}&#65533;&#65533;&#65533;&#65533;&#65533;&#65533;@^@]&#65533;&#65533;G<&#207;&#65533;&#65533;/V\P &#65533;6&#65533;,1&#65533;&#65533;`c4!&#65533;;&#65533;&#65533;Q&#65533;d&#2016;&#65533;&&#433;&#65533;&#65533;&#65533;&#65533;&#65533;&#65533;J&#176;D4&#65533;7&#434;&#65533;&#65533;Lg:{ya&#65533;&#65533;&#65533;&#65533;0&#65533;&#65533;&#65533;&#65533;U3J&&#65533;$&#65533;Y&#65533;9v&#65533;&#65533;F;&#65533;&#1104;&#65533;&#65533;o@ #&#65533;&#65533;H &#65533;&#65533;hS
&#65533;$2@ q&#65533;?&#168; H&#65533;&#65533;W&#65533;&#65533;X&#65533;&#65533;&#916;>&#65533;&#65533;`&#65533;&#65533;z&#65533;4Idp&#65533;J&#65533;:&#65533;&#65533;&#1906; &#65533;M&#65533;b&#65533;&#65533;n&#65533;Ppj1&#65533;&#65533;&#65533;&#65533;t&#65533;Q"&#65533;&#65533;&#65533;&#65533;&#65533;&#65533;&#65533;Q&#65533;&#65533;&#65533;n&#1770; &#1586;&#65533;]	DD&#65533;UNN&#65533;^G&#65533;D&#65533;&#65533;&#840;&#65533;2QC&#65533;j&#65533;&#65533;u&#65533;&#65533;&#65533;&#65533;
&#65533;n&#65533;:&#65533;&#65533;&#65533;^&#65533;.M&#65533;&#65533;v&#1762;	&#65533;&#65533;&#65533;Mo&#65533;&#65533;&#65533;&#65533;D,&#65533;&#65533;&#65533;&#65533;&#65533;&#65533;Vv&#65533;&#65533;YW&#65533;h&#65533;&#65533;yI&#65533;&#1569;&#65533;&#65533;&#65533;&#65533;&#65533;u|Tz?|&#65533;.&#65533;U&#65533;p	&#65533;&#65533;&#65533; @,$!
QVl&#65533;&#65533;A &#65533;&#65533;&#65533;	p&#65533;D&#65533;Q>&#65533;&#65533;"&#65533;&#65533;/Pne&#65533;|-w8&#65533;%QQ&#65533;&#65533;&#65533;&#65533;&#65533;%&#65533;`&#65533;&#65533;&#65533;&#65533;&#65533;&#65533;&#65533;&#65533;&#65533;&#65533; }&#65533;/&#65533;&#65533;&#65533;&#65533;&#65533;Jh&#65533;&#65533;-8H&#65533;`&#65533;a`{&#65533;sn&#65533;&#65533;W &#65533;1&#65533;b
"7d`&#65533;&#65533;&#65533;&#65533;&#65533;&#65533;l&#65533;&#65533;_&#65533;=&#65533;p':Q&#65533;&#65533;G\&#65533;E&#65533;&#65533;&#65533;=b&#65533;%&#1085;	&#65533;&#65533;&#65533;&#65533;&#65533;&#65533;X&#65533;5	mPG:&#65533;&#65533;
t&#65533;&#65533;&#65533;&#65533;&#65533;&#65533;; .C&#65533;I&#65533;9[&#65533;j&#1337;7&#65533;	|>&#65533;Np&#65533;$&#65533;	&#65533;8~&#65533;W&#65533;c4&#65533;&#65533;+&#65533;E &#65533;&#65533;'&#65533;&#65533;2 ?&#65533;&#65533;#&#65533;x&#65533;3&#65533;&#65533;&#65533;?&#65533;:&#65533;!&#65533;&#65533;&#65533;B&#65533;&#65533;>&#65533;&#65533;C&#65533;&#65533;&#65533;&#65533;$S@&#65533;&#65533;&#65533;&#65533;W&#65533;&#65533; &#65533;}-&#65533;PKP&#65533;w&#65533;x&#65533;&#65533;&#65533;x	~\&#65533;&#65533;&#65533;&#65533;j&#694;h+&#65533;zH&#65533;~zO!a	&#61825;&#65533;&#65533;e&#65533;&#65533;  v&#65533;
H&#65533;M&#65533;&#65533;,&#65533;fx&#1024;&#65533;, &#65533;&#65533;-HkvPm s&#65533;Gq%fd&#65533;^&#65533;"&#65533;S&#65533;&#65533;&#65533;"x&#65533; f&#65533;e&#65533;&#192;,&#65533;u&#65533;
ZX\&#65533;,`e, &#65533;&#65533;&#65533;p&#65533;P{&#65533;w&#65533;x0&#65533;H e@+&#65533;yBVbH&#65533;H r&#65533;R&&#65533;Ra}W	H&#65533;&#65533;&#65533;c&#65533;&#65533;&#65533;6P	&#65533;&#65533;&#65533;&#65533;&#65533;&#65533;&#65533;&#65533;&#65533;&#65533;H&#65533;\0&#65533;\ &#65533;P	5@&#65533;&#65533;&#65533;&#65533;&#65533;&#65533;P&#65533;t&#65533;&d	&#65533;&#65533;&#65533;&#65533;w&#65533;&#65533;Q&#65533;%&#65533;H&#65533;&#65533;p`&#65533;@&#65533;&#65533;&#65533;&#65533; 5&#1035;&#65533;&#65533;&#65533; &#65533;p	&#65533;  &#65533;&#65533;&#65533;l`M&#65533;&#65533;&#65533;`M&#65533;d&#65533;x&#65533;&#65533;&#65533;&#65533;X&#65533;@l`CUE	V&#65533;&#65533;&#65533;&#65533;&#65533;&#65533;&#65533;&#65533;&#65533;p*&#65533;&#65533;`^l&#65533;&#65533; &#65533;&#65533;&#65533;&#65533;x	&#65533;pH &#65533;&#65533;Xlp&#65533;&#65533;M&#65533;&#65533;
&#65533;pM&#65533;p@i&#65533;&#65533;&#65533;5&#65533;KP&#65533;K&#65533;&#65533;x	! d&#65533;H&#65533; &#65533;GG&#1546;&#65533;h&#65533;&#65533;2&#65533;&#65533;  -p&#65533;&#65533;&#65533;&#65533;_&#65533;%&#65533;&#65533;&#65533;&#65533;&#65533;&#65533;lpv@7&#65533;&#65533;d&#65533;@&#65533;&#65533;&#65533;L@R P&#65533;&#65533;P&#65533;&#65533;  l@&#65533;q0q u &#65533;&#65533;&#65533;&#65533;70(&#65533;2u&#65533;&#65533;`	jy&#640;x&#65533;&#65533;m&#65533;E 9&#65533;&#65533;p&#65533;6&#65533;E&#65533;&#65533;&#1636;&#65533;&#65533;T&#65533;$&#65533;^&#65533;^&#65533;&#65533;&#65533;&#65533;&#65533;`^2&#65533;p&#65533;&#65533;=&#65533;&#65533;P&#65533;`d&#1615;&#65533;u&#65533;&#65533; &#672;0&#65533;@H &#65533;&#65533;0&#65533; &#65533;&#65533;:I&#65533;&#65533;&#65533;E&#1047;&#65533;`&#1704;&#65533;S&#65533;#&#65533;J&#65533;d	&#65533;h	&#65533;&#65533;1&#65533;3&#65533;%&#65533;&#65533;&#65533;
y&#65533;&#65533;&#65533;
c&#65533;1 &#65533;vpG&#65533;I`\/&#65533;_&#65533;p&#65533;&#65533;9&#65533;&#65533;J p &#65533;:&#65533; 1&#65533;&#65533;&#65533;&#65533;n&#65533;&#65533;9&#65533;^p	&#65533; &#65533;&#65533;&#65533;p&#65533;B%S(&#65533;&#65533;p&_q
+`&#65533;&#65533;!&#65533;&#65533;&#65533;X^&#1501;&#65533;y&#608;I&#65533;&#65533;&#65533;&#65533;y&#65533;&#65533;&#65533;`&#65533;}	&#65533;&#65533;&#65533;&#65533;Jy&#65533;&#336;&#65533;&#65533;&#65533;G}t&#65533;ypc&#65533;;e&#65533;&#65533;X&#65533;@&#65533;%&#65533;&#65533;go]&#477;&#65533;55&#65533;&#65533;&#65533;!&#65533;&#65533;&#65533;!&#65533;
&#65533;yM&#960;&#65533;&#65533;&#65533;&#65533;-PxI&#65533;$Hm&#65533;.&#65533;x&#65533;&#65533;&#65533;&#1038;I &#65533;&#65533;&#65533;u_g&#65533;&#65533;tuP&#65533;0Q%
G&#65533;&#65533;:	 &#65533;(&#1047;}i&#65533;y&#65533;&#65533;&#65533;4R&#65533;0&#65533;&#65533;yI&#65533;&#65533;&#65533;0n0&#65533; t%  p&#65533;@&#65533;&#65533;&#65533;&#65533;@ P&#65533;Y}  %0&#65533;`	&#65533;5&#65533;&#65533;&#65533;&#65533;i	m0&#65533;&#65533;&#65533;:iL&#65533;&#65533;p&#65533;&#65533;&#65533;%&#65533;-PKi&#576;&#65533;u&#65533;p	&#65533;&#65533;S I v P`I&#65533;V9&#65533;&#65533;&#65533;&#65533;&#65533;=&#65533;&#65533;&#65533;a.s&#65533;&#65533;&#65533;p&#65533;&#65533;x"&#65533;&#65533;&#65533;&#65533;&#65533;&#616;&#65533;`&#65533;&#65533;
 &#65533;&#65533;6&#65533;
&#65533;D&#65533;&#65533;&#65533; &#65533;&#65533;&#65533;P5&#65533;&#65533;&#65533;&#1061;&#65533;:&#65533;z&#65533;&#65533;&#65533;Q&#65533;q
&#65533;&#65533;&#65533;&#65533;cX&#486;&#65533;&#65533;&#688;&#65533;m&#65533;&#65533;&#65533;&#65533;_&#65533;J#&#65533;&#65533;`l@`v&#65533;N&#65533;Ru	I&#65533;&#65533;G&#65533;&#65533;kT&#65533; S&#65533;&#1098;&#65533;&#65533;&#65533;&#65533;c)V&#53788;&#65533;E X&#65533;&#1897;&#65533;&#65533;*&#65533;&#65533;&#65533;"e&#65533;-@ &#65533;zM! &#65533;&#65533;DL&k	&#65533;
&#65533;m&#65533;%&#65533;o&#65533;&
&#65533;P`&#65533;no&#65533;&#65533;u
Q&#65533;
&#1546;&#65533;`}l
Ez\mp&#65533;&#65533;&#65533; 5R&#65533;pv&#65533;&#65533;&#65533;&#65533;&#65533;&#65533;!&#65533;&#65533;&#65533;)L&#65533;&#65533;&#65533;&#65533;&#65533;&#65533;_T&#65533;Z\&#65533;!&#65533;&#65533;&#65533; |&#65533;k0&#65533;j&#65533;&#65533;&#65533;`&#65533;&#65533;0TG +&#65533;u&#65533;e\&#65533;9L
K&#65533;&#65533;&#65533;&#65533;&#65533;N&#65533;pRXLA&#65533;&#65533; {&#65533;&#65533;_"&#65533;s&#65533;&#65533;&#65533;&#65533;o&#65533;
&#65533;n&#65533;8&#65533;C&#65533;D@/&#65533;&#65533;/&#65533;vP&#65533;&#65533;&#1289;&#65533;&#65533;&#65533;&#65533;>+b&#65533;P&#65533;GJH&#65533;&#65533;VD7&#65533;&#65533;&#65533;&#65533;&#65533;N&#65533;t&#65533;&#65533;&#65533;o`&#65533;w&#65533;-&#65533;I&#65533;{&#65533;&#65533;&#752;!  &#65533;&#65533;6J&#65533;a&#65533;D &#65533;0
&#65533;&#65533;&#65533;&#65533;a &#65533;&#65533;`o&#65533;&#65533;&#65533;@&#65533;b&#65533;_&#65533;%x&#65533;&#65533;&#65533;e\&#65533;Z&#65533;&#65533;&#65533;&#65533;p&#65533;+*&#65533;&#65533;&#65533;&#65533;z&#65533;&#65533;`&#65533;&#65533;J&#250;&#65533;&#65533;!&#65533;&#65533;0w&#65533;&#1077;&#521;`[x@&#65533;0#00 &#65533;&#65533;>&#65533;&#65533;&#65533;&#65533;&#1056;b&#65533;<f}@&#65533;@{&#65533;"&#1060;&#65533;y&#65533;&#65533;hG K3+&#65533;v&#65533;&#65533;}&#65533;&#218;&#65533;;(@ &#65533;&#65533;0{&#65533;P`6:zaa0eW&#65533;&#65533;&#65533; &#65533;)&#65533;D &#65533;&#65533;C&#65533;&#65533;0&#65533;&#65533;;&#65533;0&#65533;=0&#65533;E&#65533;&#65533;&#65533;&#65533;&#65533;c9&#65533;&#65533;:&#65533;e&#65533;&#744;v&#65533;&#65533;p&#579;0&#65533;&#604;&#65533;&#65533;&#65533;0&#515;&#65533;&#65533;&#65533;&#65533;&#65533;&#65533;&#65533;&#65533;&#65533;`6`MlP&#65533;&#65533;&#65533;UU&#65533;&#65533;&#65533;(&#65533;&#65533;&#65533;&#65533;&#65533;&#65533;&#65533;K0&#65533;,&#65533;y&#65533;&#65533;0}&#65533;&#65533;&#65533;,&#65533;;&#65533;&#65533;p8&#65533;j&#65533;Q&#65533;&#65533;&#65533;&#65533;&#65533;&#65533; 
6&#65533; &#65533;&#65533;t&#65533;&#65533;0t&#65533;&#65533; &#65533;&#65533;
&#65533;&#65533;&#948; &#65533;&#65533;&#988;&#65533;&#65533;&#65533;&#65533;&#65533;&#65533;&#65533;-@&#65533;n&#65533;u+&#65533;_&#65533;h^&#65533;+&#65533;e&#65533;M&#65533;&#65533;e&#65533;&#65533;AP&#65533;&#65533;&#65533;'&#65533;&#65533;&#892;&#65533;&#1036;&#65533;9&#65533;&#65533;C0&#65533;&#65533;&#65533;  
&#65533; &#65533;&#65533;
&#65533;&#1817;&#65533;&#65533;&#65533;&#65533;&#65533; i&#65533;&#65533;`&#65533;&#65533;>&#65533;
t@&#65533;L&#65533;&#65533;&#65533;PP9&#65533;;l&#1012;&#65533;&#65533;&#65533;&#65533;&#65533;&#65533;&#65533;C=&#65533;&#65533;&#65533;<P)&#65533;&#65533;&#65533;&#65533;&#65533;&#65533;@&#65533;'G&#65533;o&#65533;&#65533;&#65533;@=&#65533;&#65533;&#65533;&#1656;Mn-&#65533;&#65533;&#623;&#65533;&#65533;&#65533;I&#65533;&#65533;y0z&#65533;&#65533;%&#65533;&#65533;z&#65533;&#65533;'p0&#65533;&#65533;1VF,S. VP
&#65533;&#65533;[&#65533;9&#65533;&#65533; 	&#65533;)>M4&#65533;&#954;&#65533;4&#65533;&#65533;&#65533;&#65533;&#65533;K]&#65533;K&#65533;&#65533; <&#65533;&#65533;&#65533;&#65533;AM&#65533;&#65533;&#65533;>&#65533;&#65533;0&#65533;9&#65533;[&#65533;&#65533;&#65533;} 
&#65533;Fd6&#65533; &#65533;v&#65533;&#65533;4i&#65533;&#65533;H&#65533;&#65533;&#65533;}&#65533;&#65533;&#65533;&#65533;i#&#65533;=`&#65533;&#65533;&#1020;&#65533;&#65533;&#65533; [&#65533;0&#65533; v<&#65533;&#65533;&#65533;&#65533;&#1625;.`0 * &#65533;r`&#65533;&#1600;&#65533;!<&#65533;
&#65533;}&#65533;t&#65533;&#65533;&#65533;&#65533;	&#65533;\&#65533;:&#65533;&#229;P&#65533;a&#65533;&#65533;&#65533;&#65533;|&#65533;Y&#65533;&#65533;&#1363;&#65533;r&#65533;&#65533;&#65533;&#65533;&#65533;%&#65533;uj|&#65533;&#65533;5
&#65533; &#65533; &#65533;&#65533;0L&#879;&#65533;5uP&#65533; &#65533;D&#65533;&#65533;.&#65533;&#65533;y`*&#65533;Q&#65533;&#65533;C&#65533;`&#65533;$&#65533;&#65533;&#65533;&#65533;&#65533;&#65533;&#65533;&#1746;&#65533;9&#65533;x&#65533;&#65533;&#65533; |@A&#65533;	P&#65533;&#65533;&#65533;&#65533;\&#65533;U~&#65533;&#65533;z&#65533;M&#65533;&#65533;&#65533;&#65533;B&#65533;&#65533;d.&#65533;*&#65533;&#65533;&#65533;m&#65533;&#65533;&#65533;&#65533;
a&#65533;jI&#65533;J&#65533;&#65533; @&#65533;D&#65533;&#65533;P&#65533;&#65533;G&#65533;`W"&#65533;O`&#65533;&#65533;&#65533;`&#65533;&#65533;&#65533;&#891;&#65533;/ /p&#65533;&#65533;&#65533;&#65533;&#65533;&#65533;&#65533;&#65533;&#65533; &#65533;&#65533;&#65533;&#65533;[ &#65533;@&#65533;&#65533;&#65533;	&#65533;&#65533;I^&#65533;I&#65533;&#65533;&#65533; Y@&#65533;V^&#65533;C&#65533;'@&#65533;m&#65533;I&#65533;:&#65533;&#65533;&#65533;d&#65533;&#65533;`&#65533;&#65533;&#65533;O0m&#65533;&#65533;Lr&#65533;_&#65533;&#65533;&#65533;&#65533;&#65533;&#65533;LL&#65533;$&#65533;&#65533;&#65533;)`S`	, x&#65533;&#65533;m&#65533;&#65533;/@&#65533;&#65533;&#65533; 	<N&#65533;X&#65533;j&#65533;f&#65533;&#65533;d> &#65533; 	x&#65533;&#65533;&#65533;x@&#65533; $&#65533;?&#65533;}l&#65533;&#1648;&#65533;&#65533;&#65533;,&#65533;'&#65533;&#65533;0&#65533;&#65533;&#65533;g>&#65533;&#65533;&#65533;(`&#65533;&#65533; &#65533;&#65533;@&#65533;&#26195;G&#65533;L&#65533;&#65533;&#65533;&#65533;qmI+&#65533;GS&#65533;&#65533;&#65533;x,&#65533;2&#65533;?&#65533;`0 &#65533;&#65533;
`&#65533;	&#65533;&#65533;&#65533;&#532;&#65533;@&#65533;&#65533;f&#65533;	
&#65533;0 O&#65533; L&#65533;&#65533;&#65533;&#65533;&#65533;P&#65533;R&#65533;s@&#65533;&#65533;&#65533;&#65533;M? &#65533;
\
&#65533;&#65533;&#65533; e-S&#65533;&#65533; 10J&#65533; &#65533;&#65533; &#65533;!&#65533;0&#65533;&#65533; &#65533;&#65533;&#65533;&#65533;`&#65533;&#65533;.&#65533;Np4O&#65533;Y&#65533;7&#65533;&#65533;&#65533;}&#65533;&#65533;&#65533;.&#65533;B&#65533;.T&#65533;	^
S&#65533;&#1693;&#65533;&#65533;&#65533;&]&#65533;/&#65533;&#1360;&#65533;`&#65533;@&#65533;o&#65533;&#65533;&#65533;&#65533;j&#65533;J&#65533;ep&#65533;
<&#65533; H&#65533;&#65533;&#65533;u&#65533;&#65533;BL&#65533;&#65533;&#65533;&#65533;#.&#65533;}&#943;&#65533;&#498;&#65533;G&#65533;&#65533;&#65533;`&#65533;&#65533;&#65533;&#65533;4&#65533;i &#65533;&#65533;&#65533;9&#65533;ce&#65533;d&#65533;e&#65533;&#65533;&#65533;&#65533;&#65533;m&#65533;&#65533;&#65533;&#65533;&#1119;_&#65533;0>&#65533;2&#65533;T&#65533;&#65533;a&#65533;&#65533;&#65533;&#65533;g!&#65533;F
HD&#65533;&#65533;&#22597;&#65533; &#65533;oM QF`  Zq&#65533;&#65533; &#65533;OI&#65533;HH"&#65533;&#65533;&#65533;-^&#280;Q#FD6|	r&#1416;&#65533;^4 &#65533; &#65533;&#395;\&#65533;B&#65533;&#65533;O&#65533;&#65533;&#65533;B&#342;-r&#65533;P&#65533;&#65533;G&#65533;P&#65533;C=E&#65533;TiQ&#65533;yB&#65533;&#65533;*&#65533;&#65533;N&#65533;6S(t&#65533;&#65533;BLk0Z5&&#65533;	SD&#65533;@w&#65533;\&#65533;-
&#65533;aC&#65533;&#65533;E0``&#65533;&#65533;M&#65533;&#65533;&#65533;D&#65533;&#276;&#65533;cV &#65533;&#65533;R&#65533;b&#65533;&#65533;B&#65533;&#65533;S*&#65533;/@&#65533;&#65533;&#65533;Lb&#65533;k\&#65533;&#65533;)&#65533;&#65533;&#65533;8&#65533;&#65533;&#65533;3hS&#65533;J&#65533;&#65533;&#65533;(&#65533;P&#65533;[&#65533;V}&#65533;&#65533;	&#65533;&#65533;&#65533;: r&#65533;&#2001;n&#1804;5&#65533;V-[&#65533;z&#65533;&#65533;Pt&#65533;&#65533;s&#65533;-&#65533;&#65533;&#65533;&#65533; &#65533;&#1812; &#65533;c&#65533;	<	&#65533;&#65533;He&#65533;&#65533;{X&#65533;oa&#65533;&#65533;w&#65533;M&#284;y&#65533;t&#65533;&#65533;;&#65533;&#65533;&#65533;-@&#65533;2&#204;&#65533;f&#65533;&#65533;6pS	+&#65533;&#65533;
&#65533;"V(!,&#65533;&#65533;@K&#65533;&#65533;&#65533;r&#65533;&#39203;` &#65533;i!&#65533;7bp&#65533;	Dx(&#65533;! &#65533;&#65533;f&#65533;&#65533;&#65533;&#65533;n&#65533;&#65533;f$&#65533;V&#65533;A&#65533;&#65533;L&#65533;&#65533;@ D&#65533;&#65533;&#65533;A&#65533;&#65533;)&#65533;'&#65533;&#65533;M&#65533;zq &#65533;&#65533;V&#65533;&#65533;&#65533;
&#65533;(&#65533;,u&#65533;
&#65533;9)&#65533;&#65533;.&#65533;&#65533;&#65533;&#65533;&#65533;&#65533;;~&#65533;q&#65533;nN&#65533;1&#65533;e&#1955;Zq 4&#65533;&#65533;X&#65533;d&#65533;&#65533;&#65533;&#65533;&#65533;&#65533;#&#65533;&#65533;tI&#65533;&#65533;I&#65533;&#65533;lR@vs&#65533;&#65533;Lh&#65533;&#65533;AAVL&#65533;&#65533;J&#65533;6&#1604;&#65533;&#65533;B&#65533;-[&#1874;"&#65533;uF)#&#65533;1&#65533;e&#65533;&#65533;&#65533;<&#65533;&#65533;&#65533;>?&#65533;!&#65533;8+O&#65533;VZ&#65533;O&#65533;4&#65533;EQ"Q&#65533;i6H&#65533;4#&#65533;pur&#65533;&#65533;2S&#65533;
&#65533;P-&#65533;aQ&#65533;&#65533;&#65533;&#1081;&#65533;V&#65533;(&#65533;&#65533;_6&#65533;(3&#65533;2K&#65533;gl &#65533;0&#65533;h&#65533;&#65533;X&#65533;
&#65533;Dg&#65533;&#65533;3&#65533;B&#65533;&#65533;V@&#65533;4&#65533;m&#65533;}&#65533;&#1761;$&#65533;&#65533;H&#65533;&#65533;5S"! &#65533;*5&#65533;&#65533;&#65533;N&#65533;y+&#65533;$&#65533;uEP+&#65533;&#65533;&#1802;&#65533;&#65533;
&#65533;u&#65533;2&#65533;t&#65533;&#65533;&#65533;;&#65533;]&#65533; O&#65533;&#65533;&#65533;&#65533;n&#65533;&#65533;H&#65533; &<&#65533;4j;&#65533; &#65533;L&#65533;&#65533;OG%&#65533;;n&#65533;QI&#65533;l&#65533;&#65533;Z&#65533;&#65533;&#65533;+{&#65533;B <&#65533;XB&#65533;K FZ&#65533;(&#65533;&#65533;~	&#65533;LtX&#65533;&#65533;6ZE&#65533;/&#65533;&#65533;&#65533;&#65533;+&#65533;&#65533;!"u-F4&#65533;&#65533;&#65533;&#65533;&#65533;&#65533;&#65533;m&#65533;&#65533;&#65533;}n&#65533;&#65533;&#65533;&#65533;&#65533;s&#65533;&#65533;&#65533;&#65533;&#65533;&#65533;C  &#65533;&#65533;`>&#65533;X&#65533;&#65533;&#65533;7&#65533;@'-&#65533;&#65533;,rA<&#65533; &#65533;7&#65533;@&#65533;"	&#65533;B &#65533;&#65533;G_l&#65533;&#65533; &#65533;H&#65533;&#65533;j}&#65533;&#65533;&#65533;fg&#65533;vro&#65533;&#1282;&#65533;7@&#65533;7&#65533;&#65533;|w.t=am' "&#65533;f&#65533;&#65533;J.@&#65533;b&#65533;&#65533;&#65533;&#65533;&#65533;1`&#65533;&#65533;B&#65533;&#65533;&#65533;&#65533;&#65533;&#65533;&#65533;=D&#65533;&#65533;&#65533;&3+&#65533;&#65533;}&#65533;A&#65533;&#65533;L &#65533;&#65533;	
&#65533;0&#1333;zQ&#65533;&#65533;&#65533;w	&#65533;&#65533;&#65533; 0&#65533;a=Dh&#65533;&#65533;&#65533;?&#65533;4&#65533;T&#65533;&#65533;\&#65533;&#65533;\@&#65533;JP *0&#65533;&#65533;&#65533;B &#65533;?&#65533;B&#65533;&#65533;&#65533;L&#65533;v/i-&#65533;&#65533;
&#65533;@>&#65533;&#65533;yTC&#65533;&#65533;n&#65533;&#65533;ja&#65533;&#65533;KE~d-&#65533; c&#65533;&#65533;&#63906; &#684;K&#65533;&#1586;&#65533;t &#65533; 3&#65533;i&#65533; &#1430;&#65533;&#1282;&#170;&#65533;o)*&#65533;"+&#65533;B0
6&#65533;&#65533;	m&#65533;&#65533;&#65533;D&#65533;!&#65533;( q)&#65533;
&#65533;&#65533;&#65533;&#65533;dE4&#505;&#65533;&#65533;r&#65533;,)d&#65533;&#25030;8&#65533;Q(&#65533; %&#65533;&#65533;<&#65533;&#65533;/&#65533;&#65533;v7Nr%H' &#65533;m&#65533;@RB&#65533; &#65533;&#65533;
&#65533;)&#65533;&#65533;&#65533;.Pc,@&#65533;E&#65533;&#65533; &#65533;0&#65533; &#65533;&#65533;Cx!&#65533;&#65533;&#279;&#65533;&#65533;&#65533;&#65533;g!&#65533;&#65533;&#51477;^X&#65533;&#609;&#65533;C&#65533;&#65533;&#65533;&#65533;0(&#65533;2&#65533;&#65533;P 9Uz &#65533;&#65533;t&#65533;`h&#65533;(&#65533;&#1600;&#65533;&#65533;&#65533;&#65533;&#65533;&#65533;0 &#65533;&#65533;&#65533;7X b&#65533;&#65533;#&#65533;,&#65533;E@%&#65533;K&#65533;&#65533;r{wQ! &#65533;!&&#65533;%	.8&#65533;%0&#65533;j&#65533;hF
&#65533;Q&#65533;&#65533;P&#65533;&#65533;)&#832;&#1088;&#65533;jKDP&#65533;&#65533;VJ&#65533;&#65533;T'&#65533;<&#65533;&#65533;?P\&#65533;s`&#65533;&#65533;&#65533;&#65533;V,&#65533;PhD	&#42308;(&#65533;;&#65533;&#65533;H\0&#65533;D&#65533;&#65533;Pj@K&#65533;&#65533;~&#65533;o[i&#65533;&#65533;&#65533;j&#65533;&#65533;&#65533;p>&#65533;"AR&#65533;12&#65533;hE&#65533;'4&#65533;&#65533;J`nu[&#65533;&#65533;b&#65533;Q&#65533;&#65533;L&#65533;&#65533;&#65533;h M&#65533;0&#65533;&#65533;%  &#65533;J&#65533;ebE1&#65533;8VS`&#65533;&#65533;(&#65533;0&#65533;HCG	&#65533;&#65533;&#65533;u&#65533;/"S&#65533;&#65533;	*0Z&#65533; &#65533;}&#65533;&#65533;&#65533;&#65533;&#65533;&&#65533;&#65533;c&#65533;\ 
&#65533;&#65533;V&#65533;&#1668;&#65533;&#65533;K<`x&#65533;Q&#65533;L&#1536;\@j&#65533;&#65533;0&#65533; &#65533;J0a+&#65533;&#167;&#65533;P&&#65533;@&#65533;&#65533;Y&#65533;&#65533;&#65533;&#65533;&#65533; rH&#65533;*2+&#65533;T5	=&#65533;Yz&#65533;^&#65533;j^q<
U&#65533;_&#65533;&#65533; &#65533;&#65533;liw&#65533;b&#65533;R&#65533;&#65533;&#65533;&#65533;O#Jt	&#65533;&#65533;'X"0&#65533;xj&#65533;&#65533;@&#65533;~&#65533;[&#65533;&#65533;!&#65533;W&#65533;&#65533;p&#65533;&#774;&#65533;!&#65533;A>q&#65533;&#65533; &#65533;+Ac&#65533;&#65533;Dt&#65533;H&#65533;&#65533;l8Z&#65533;j&#65533;&#65533;8v&#1568;&#65533;&#65533;&#2003; &X&#65533;&#65533;&#65533;&#65533;&#65533;&#1103;f&#65533;:&#65533;j&#65533;%&#65533;&#65533;|/&#65533;&#65533;r&#65533;&#65533;w&#65533;`1A&#65533;&#65533;w&#65533;U2&#65533;.hC&#65533;OX;(&#65533;p&#779;&#65533;&#65533;3&#65533;&#65533;&#65533;&#65533;&#65533;&#65533; &#65533;VX4&#65533;56&#65533;H0&#65533;T8&#65533;	M@&#65533;k&#65533;&#65533;V,&#65533;&#65533;m%(&#65533;&#65533;6GO[&#65533;[%&#65533;&#65533;e&#65533;&#65533;&#65533;UFB%\&#65533;&#65533;V&#65533;&#65533;p&#65533;!&#65533;1&#65533;L&#65533;:#Sv&#65533;&#65533;&#65533;&#65533;&#65533;[&#65533;X&#65533;&#65533;&#802;&#65533;S@&#65533;&#65533;&#65533;&#65533;>&#65533;&#65533;&#65533;	&#65533;&#65533;G&#65533;w&#65533;cMXM&#65533;#&#65533;{X#
Qx6&#65533;-&#65533;iw&#65533;&#65533;RR0&#65533;&#65533;&#65533;&#65533;b&#664;&#65533;+&#65533;&#65533;w&#65533;&#65533;&#1824;&#65533;p>%!
&#65533;&#1613;&#65533;s&#65533; &#65533;&#65533;&#65533;{`&#65533;X&#65533;&#65533;&#1313;T&#65533;I&#65533;&#65533;&#65533; Ex&#65533;&#65533;@x&#65533;&#65533;<&#65533;
8 hB&#1162;&#65533;&#65533;&#65533;=&#65533;&#65533;&#65533;&#1485;/*oe&#65533;v&#65533;	&#65533;&#54399; &#65533;0&#65533;2&#65533;&#65533;<&#65533;	&#65533; k+&#65533;&#65533;.F&#65533;1&#65533; &#65533;R{&#65533;T^&#65533;q&#65533;_&#65533;&#65533;6&#65533;&#65533;"&#65533;u&#65533;/ &#65533;M&#352;&#65533;8E[&#65533;h4&#65533;S}z&#65533;&&#65533;.&#65533;C/&#65533;(^&#65533; &#65533;e&#65533;v&#65533;}&#65533;&#65533;'(&#65533;&#65533;&#65533;&#65533;oHpZ&#65533;Z&#65533;&#65533;t7(
x&#1578;&(a&#65533;&#65533;52&#65533;&#65533;&#12506;uLqh+&#65533; 
0a&#65533; &#65533;&#65533;Z&#65533;A[8`&#2036;&#65533;&#65533;&#65533;&#65533;Y}&#65533;&#65533;&#65533;&#65533;&#65533;z&#65533;&#65533;&#627;9'&#65533;&#65533;&#65533;( k&#65533;&#65533; xz'&#65533;4|&#65533;&#65533;&#65533;&#45427;&#65533;&#65533;*&#65533;&#65533;([&#65533;&#65533;2a&#65533;&#65533;?&#65533;&#65533;&#46302;{=jR*&#65533;7&#65533;Gp&#65533;&#65533;
&#65533;b&#65533;5x?&#65533;c&#65533;P&#65533;&#65533;&#65533;Z&#65533;V&#1587;&#65533;&#65533;&#65533;?L&#65533;#D&#65533;'#.&#65533;&#65533;8&#65533;&#1085;&#65533;@&#65533;X&#65533;p8&#65533;&#65533;(&#65533;i&#65533;&#65533;3&#65533;&#65533;&#65533;D&#65533;B&#65533;2&#65533;&#65533;&#65533;A&#65533;AB&#65533;&#65533; &#65533;&#65533;YP*V&#65533;&#65533;`&#65533;@&#65533;O&#1106;&#1122;A&#65533;A&#65533;&#65533;@&#65533;&#65533;&#65533;&#65533;&#65533;&#65533;&#65533;&#65533;)J&#65533;&#1683;"&#65533;k "|F&#65533;&#65533;&#65533;X&#65533;V&#65533;&#65533;! '&#65533;&#65533;V&#65533;,$BA7&#65533;&#65533;O&#65533;B&#65533;&#65533;&#65533;&#65533;&#1040;#&#65533;&#65533;}rzX&#65533;&#65533;&#65533;~:&#65533;&#65533;&#65533;R#&#65533;&#65533;&#65533;&#65533;&#65533;*&#65533;&#65533;&#65533;&#65533;&#65533;&#65533;&#65533;&#583;	D &#65533;&#65533;p&#65533;=&#65533;&#65533;&#65533;&#65533;p&#65533;)r&#65533;g, G|&#65533;&&#65533;H&#65533;&#65533;&#65533;T&#65533;y`&#65533;&#65533;&#65533;4 ,&#65533;&#65533;&#65533;
*y*0\&#65533;&#65533;X &#65533;&#65533;&#65533;#pB~)&#65533;~"&#65533;sH&#65533;&#65533;A&#65533;&#1708;\&#65533;#&#65533;y&#65533;A_&#65533;l&#65533;@&#65533;:&#65533;:88&#65533; &#65533; &#1028;&#65533;&#65533;i&#65533;6&#65533;ht&#65533;$&#65533;&t"#(&#65533;&#65533;&#712;&#65533;&#65533;?&#65533;D'@&#65533;&#65533;4&#65533;B&#65533;@6#&#65533;X&#1152;P*&#65533;&#65533;6&#65533;c&#65533;E&#65533;&#65533;X4&#65533;&#65533;[&#65533; &#65533;&#65533;&#65533;&#65533;&#65533;E>,&#65533;&#65533;1P&#557;6&#65533;p&#65533;&#65533;J-X&#65533;&#65533;&#556;&#65533;J&#65533;$&#65533;&#65533;P#&#65533;&#65533;&#65533;&#65533;p&#65533;_&#65533;&#65533;&#65533;2&#65533;h;&#1024;A&#65533;&#65533;&#65533;&#65533;V&#65533;&#65533;I{S&#65533;?8{d&#65533;6JQ&#65533;,&#945;&#65533;OH&#65533;4&#65533;<&#65533;&#65533;VV@&#65533;c&#65533; &#65533;&#65533;J#X&#65533;&#65533;&#65533;&#65533;&#65533;J&#868;F'B&#65533;&#65533;&#65533;&#65533;4I&#65533;H&#65533;&#65533;p&#65533;&#65533;&#65533; &#65533;&#65533;F-&#65533;&#65533;[&#65533;0&#65533;$&#65533;)htH&#65533;s&#65533;0{&#65533;&#65533;&#65533;&#65533;XT&#65533;&#65533;i&#65533;&#65533;7&#65533;&#65533;E&#65533;b?&#65533;&#65533;&#65533;_d=&#65533;&#65533;8x&#65533;&#65533;h&#65533;&#65533;&#65533;&#65533;L&#65533;&#65533;&#65533;&#65533;&#65533;&#65533;&#65533;&#65533;'"&#65533;&#65533;&#65533;,&#65533; &#1025;&#65533; 3r &#65533;&#65533;&#65533;D&#65533;&#1081;#&#65533;Y&#65533;(&#65533;&#65533;M&#65533;7&#65533;&#65533;&#65533;'{\&#65533;&#65533;	&#65533;|&#65533;&#65533;T&#901;y&#65533;&#65533;|H&#65533;l&#65533;&#65533;&#65533;h&#65533;	&#65533;&#65533;L&#65533;<&#65533;&#65533;&#65533;'&#65533;Q&#65533;&#65533;&#65533;$&#65533;&#65533;&#65533;4O&#65533;&#65533;&#331; ,@&#65533;&#65533;&#65533;S@G&#65533;&#65533;O&#132940;&#65533;O{&#65533;&#65533;&#65533;V&#65533;&#65533;&#65533;&#65533;&#65533;K&#65533;`&#65533;&#65533;&#65533;8&&#65533;p&#1564;&#65533;0&#65533;e/_4&#65533;&#65533;!4 &#65533;L&#65533;&#65533;&#65533;M&#65533;L&#65533;)&#65533;1%&#65533;25Q&#65533; &#65533;#M&#65533;, M&#65533;&#65533;&#65533;&#65533;4&#65533;B&#394;hEPI&#65533;7&&#65533;EtD&#896;B&#65533;X&#65533;2q&#65533;?&#65533;&#65533;#0&#65533;W&#65533;5x&#65533;&#65533;&#65533;(&#65533;&#65533;Tr&#65533;&#1121;&#65533;a&#65533;(&#65533;&#65533;&#65533;&#65533;}S&#65533;L&#65533;O&#65533;0&#65533;H35U&#65533;4U&#65533;5&#65533;R&#65533;&#65533; &#65533;&#267;&#65533;&#65533;VH+G&#65533;L&#65533; R&#65533;0&#65533; &#1152;
&#65533;&#65533;&#65533;&#65533;&#65533;. p&#65533;y&#65533;u &#65533;&#65533;5&% &#65533;&#65533;&#65533;&#65533;J&#65533;*&#65533;R&#65533;&#65533;&#65533;&#65533;&#65533;6&#65533;R&#65533;4&#65533;&#65533;&#65533;S&#65533;&#65533;&#65533;H&#65533;&#1068;LW}&#65533;PuU8&#65533;&#65533;
x&#65533;G &#65533;&#65533;_&#65533;t>&#65533;p 7&#65533;&#65533;9&#65533;\	G&#65533;&#739;)&#65533;&#65533;*	(&#65533;&#65533;(&#65533;Y&#65533;&#65533;V&#65533;&#65533;T&#65533;&#65533;&#65533;&#65533;P&#65533;V&#65533;&#65533;5&#65533;/5&#65533;L&#65533;&#65533;Y"@d&#65533;X.u&#1227;&#65533;O&#65533;&#65533;&#65533;&#65533;&#65533;<&#65533;&#65533;3&#1696;HP&#65533;&#65533;&#65533;{Q5&#65533;Q&#65533;7&#65533; &#65533;&#65533; &#65533;,	&#65533;&#65533;?&#65533;(&#65533;&#65533;&#65533;=&#65533;&#65533;&#65533;&#65533;&#65533;&#65533;w&#65533;&#653;}&#65533;6&#65533;&#65533;W&#65533;X&#65533;=&#1639;uS&#65533;uZ&#65533;&#65533;&#65533;;&#65533;&#65533;t&#65533;&#65533;X&#65533;O&#65533;&#65533;@&#65533;@8&#65533;&#65533;&#65533;B&#65533;&#65533;&#58986;sH&#65533;&#65533;&#65533;&#745;*7&#65533;&#1324;@&#65533;&#65533;&#65533;XO&#65533;&#65533;&#65533;R&#65533;&#1515;&#65533;V&#65533;=&#1002;&#65533;X&#65533; N%5&#65533;&#65533;t&#65533;&#65533;|&#65533;&#65533;&#65533;#&#65533;&#65533;[&#65533;&#65533;Y&#65533;&#65533;Q&#65533;Y&#65533;4&#65533;&#65533;!&#65533;&#65533;U&#677;&#65533;&#65533;T&#65533;&#65533;vU&#1136;&#65533;&#1709;uW&#65533;e&#65533;&#65533;u&#65533;u&#65533;&#65533;&#652;S&#65533;p&#65533;&#65533;&#65533;z&#65533;&#65533;&#65533;{&#1200;&#65533;&#65533;,&#65533;&#65533;%4&#65533;&#65533;&#65533;	&#65533;)&#65533;&#65533;)J&#65533;TNI&#65533;'@&#65533;&#516;&#65533;d/&#65533;&#65533;Z&#65533;&#65533;Pw&#65533;[&#165;&#65533;&#65533;&#65533;^PE&#65533;.&#65533;U&#65533;0K<&#65533;&#65533;C9G
	&#65533;&#65533;
&#65533;T;V&#65533;&#65533;&#65533;&#65533;a&#65533;&#65533;J&#65533;1&#65533;&#65533;&#65533;+b/&#65533;M&#65533;&#65533;&#65533;Z&#65533;&#65533;^&#65533;&#65533;&#65533;&#65533;\&#65533;&#65533;[&#65533;]&#65533;`&#65533;&#1524;W.L,A&#65533;&#65533;&#65533;&#65533;_&#65533;&#65533;&#65533;#&#65533;&#65533;&#65533;&#65533;&#65533;&#65533;a^&#65533;9_&#65533;&#65533;h&#65533;&#2032;&#647;&#65533;&#65533;&#65533; &#65533;X&#65533;m&#65533;&#65533;&#65533;&#65533;&#65533;&#65533;&#65533;]&#1024;&#1893;&#65533;kj&#609;&#65533;&#65533;&#65533;&#65533;&#945;`&#65533;9(&#65533;-&#65533;&#65533;&#65533;&#65533;L&#65533;&#65533;h&#65533;&#969;&#65533;&#65533;_nM&#65533;&#65533;D&#65533;v]&#65533;&#65533;p&#65533;Z-&#65533;&#65533;^&#65533;X&#65533;&#564;W&#65533;&#65533; f1&#65533;&#65533;
Z0C:&#65533;#$&#65533;&#65533;&#65533;&#65533;&#65533;\&#65533;&#65533;
&#65533;(-&#65533;}W&#65533;&#65533;*&#65533;&#65533;v&#65533;M&#65533;A U &#65533;&#65533;	&#65533;&#65533;&#65533;U&#65533;&#65533;&#810;&#65533;H&#65533;.`j[7C&#65533;&#65533;&#65533;&#65533;(-;&#65533;X&#65533;&#65533; %((&#65533;b&#65533;Ua&#65533;L&#65533;?6&#65533;A&#65533;H&#65533;]y&#65533;&#65533;LO&#65533;8&#65533;V P&#65533;\&#65533;&#65533;&#684;$&#65533;&#65533;;1Q&#65533;&#65533;&#65533;&#65533;&#65533;&#65533;&#65533;#&#65533;gZ&#65533; &#65533;X&#65533;/U&#65533;aF&#65533;HUN&#65533;&#65533;&#65533;&#65533; &#65533;5&#65533;&#65533;&#65533;d#&#65533;f0#&#65533;&#65533;$&#65533;&@&#65533;&#65533;&#65533;&#65533;&#65533;.I	&#65533; &#65533;#!&#65533;&#65533;,&#65533;&#599;&#65533;p8&#65533;:&#65533;I&#65533;&#65533;&#65533;*&#65533;A&#65533;&#65533;&#65533;\&#65533;&#65533;&#65533;J&#65533;-K Q&#65533;&#65533;&#65533;`0&#65533;&#65533;&#65533;P,^a&#65533;YM&#65533;&#65533;H&#65533;D&#65533;&#65533;?&#65533;OH&#65533;f&#65533;h8O&#65533;&#65533;x&#65533;\&#65533;/&#65533;a0&#65533;&#65533;P&#65533;&#65533;&#606;X&#65533;x&#65533;&#65533;&#917;]&#65533;_ye&#65533;&#65533;h&#65533;&#1569;y&#65533;nm&#65533;H%P&#65533;7&#65533;F&#65533;&#65533;gXG0&#65533;P] e&#65533;&#65533;% V&#65533;[&#65533;&#1348;f&#65533;&#65533;&#65533;&#65533;^Wd8X&#65533;g0-&#65533;0&#65533;&#65533;jMgx(P&#65533;&#65533;b&#65533;z&#65533;&#65533;_&#65533;R&#65533;&#1559;&#65533;&#65533;i&&#65533;E&#65533;&#65533;:h&#65533;>&#65533;/&#65533;.&#65533;&#65533;fn&#65533;&#65533;Vq&#65533;&#65533;f&#65533;%e&#65533;&#65533;DH&#65533;%&#65533;&#65533;&#65533;&#65533;,g&#65533;0i&#65533;&#65533;&#65533;V&#65533;p&#65533;6E&#65533;&#65533;&#65533;&#65533;g&#65533;ddd&#65533;f-M&#65533;Q&#65533;R&#65533;R&#65533;&#65533;&#65533;#o&#65533;I&#65533;&#65533;pV9&#65533;&#65533;{&#65533;&#65533;c>sf-x&#65533;&#65533;&#2003; 5%&#65533;&#65533;&#65533;% &#65533;^&#65533;# &#65533;(&#65533;%h&#65533;67&#65533;&#65533;DH&#65533;8O&#65533;G&#65533;&#65533;"0h&#65533;&#65533;&#65533;.&#65533;.&#65533;[G&#65533;&#360;&#65533;f&#65533;{&&#65533;O&#65533;&#65533;&#65533;&#1637;c&#65533;&#65533;9&#65533;&#773;&#65533;2Q&#65533;e&#65533;&#65533;&#65533;N&#65533;&#65533;&#65533;&#1090;&#65533;=&#65533;&#65533;&#65533;&#65533;V`X&#65533;&#65533;v&#65533;&#65533;&#65533;&#65533;&#65533;&#1709;Nm&#65533;&&#65533;`&#65533;hq&#65533;&#65533;a#&#65533;f`@&#65533;&#684;&#65533;Ag!/&#65533;&#65533;@&&#65533;&#65533;0&#65533;&#65533;&#65533;(&#65533; `&#12514;&#65533;&#65533;&#65533;`&#65533;&#65533;+&#65533;2,l&#65533;&#65533;^&#65533;&#65533;&#65533;&#65533;&#65533;n.&#65533;&#65533;j%h&#65533;N&#1102;&#65533;&#65533;6&#65533;&#65533;B&#65533;&#65533;q.OXs%&#65533;q<&#65533;&#65533;q~&#65533;&#65533; @"&#65533;e&#65533;&#65533;8&#65533;&#65533;&#65533;&#65533;
!&#65533;&#65533;c}*&#65533;&#65533;&#65533;+o&#65533;&#65533;&#65533;&#65533;N&#1992;|&#65533;4&#65533;&#65533;&#65533;&#65533; xm`q&#65533;-8`-&#65533;&#65533;'&#65533;&#65533;&#65533;&#65533;g&#65533;&#65533;&#1418;&#65533;&#65533;5R&#65533;6&#65533;%^&#65533;&#65533;&#65533;&#65533;&#65533;R&#65533;&|D&#65533;)Ow&#65533;&#65533;X&#65533;RWP&#65533;)f&#65533;&#65533;&#1415;&#65533;& &#65533;&#65533;&#51551;W>Ox+ &#65533;70&#65533;XjIZ&#65533;&#65533;&#1804;&#65533;P&#65533;3!&#65533;O`&#65533;&#65533;&#65533;c&#65533;wN&#65533;}&#65533;&#65533;
&#65533;p &#65533;Z,~&#65533;4_ `&#65533;&#65533;.&#65533;A&#65533;&#1773;&#65533;&#65533;-&#65533;A&#65533;&#65533;g&#65533;J&#65533;3&#679;}&#65533;EG`&#65533;!&#65533;X&#65533;&#65533;n&#65533;&#65533;&#65533; &#65533;n~wv@&#65533;&#65533;&#65533;&#65533;&#65533;&#65533;&#65533;&#65533;&#65533;.m&#65533;&#65533;(p&#65533;&#840;
&#65533;&#65533;&#915;S&#65533;Q&#65533;&#65533;&#1506;B&#65533;&#65533;Y&#65533;	&#65533;&#65533;OD&#65533;&#65533;&#65533;r&#65533;&#65533; &#65533;&#65533;z&#65533;&#65533;&#65533;&#65533;L&#65533;&#65533;&#65533;&#65533;V&#65533;}O"&#65533;&#65533;@&#65533;z&#65533;&#65533;&#65533;Q7&#378;&#65533;&#65533;&#65533;&#65533;&#65533;&#65533;u&#65533;ng&#65533;t)&#65533;&#51815;{&#65533;H&#65533;1wOJt&#65533;-&#17007;&#65533;+(&#65533;Ax&#65533;&#65533;&#65533;&#65533;8&#65533;R&#65533;&#65533;&#65533;8&#65533;%T_&#65533;&#65533;&#65533;&#65533;&#65533;&#65533;%0&#65533;&#65533;&#65533;&#65533;&#65533;T&#65533;&#65533;wl&#65533;[&#65533;{=x&#65533; }&#65533;&#65533;&#65533;ul&#65533;&#65533;g&P#
&#65533;q&#65533;(&#65533;f&#65533;&#65533;&#1719;&#65533;&#65533;*&#65533;&#65533;E8./)&#342;t&#65533;x&#65533;&#65533; XYi[&#65533;7&#1727;&#65533;&#65533;g&#65533;&#65533;&#65533;&#65533;
&#65533;&#65533;O&#65533;&#65533;&#65533;&#1582;&#65533;&#65533;&#65533;&#65533;&#65533;%P&#65533;&#65533;&#65533;&#65533;&#65533;g=&#65533;z)&#65533;&#65533;w|&#65533;:&#65533;z&#65533;&#65533;|&#65533;&#65533;&#65533;&#65533;&#1480;S&#65533;&#65533;10&#65533;&#65533;&#65533;&#65533;W}&#65533;j_&#65533; _ &#65533;	&#65533;,h&#65533; &#132;
2l&#65533;&#65533;!&#264;'*&#1299;,&#65533;E&#65533;;w.H&#65533;  &#65533;a&#198;E0&#65533;2`&#65533;"&#792;2g&#1196;i&#65533;&#65533;&#65533;dDx&#65533;	R$I&#65533;(1<&#65533;&#65533;&#65533;&&#1188;J&#65533;2]X&#65533;&#65533;&#65533;&#65533;&#65533;&#65533;&#65533;TD&#65533;$&#65533;	a^6&#65533;&#65533;&#65533;+X&#65533;&#65533;&t(kvB&#65533;&#65533;j&#1522;m&#65533;&#65533;-&#1848;r&#65533;&#1197;k&#65533;.&#1980;z&#65533;&#65533;&#65533;&#65533;&#65533;/&#65533;&#65533;&#65533;.l&#65533;0&#65533;&#266;3n&#65533;&#65533;1&#65533;&#530;'S&#65533;&#65533;6  !&#65533;	  &#65533; ,    &#65533; &#65533; 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J&#65533;E&#65533;&#1244;t<&#65533;Z&#65533;&#1859;.T&#65533;&#65533;$&#65533;&#1455;+&#65533;p&#65533;&#65533;&#65533;I|$&#65533;55&#65533;V&#65533;;&#65533;&#200093;&#65533;1mT&#65533;t&#65533;f&#65533;&#65533;&#65533;<xzW&#65533;&#65533;&#65533;_r+v&#65533;&#65533;&#65533;(Ls&#65533;F&#65533;&#65533;&#65533;&#597;&#65533;YX&#65533;&#65533;&#65533;;]&#65533;I&#361;G&#65533;&#65533;&#65533;&#65533;&#65533;&#65533;&#65533;`;vB&#65533;\3g&#65533;&#32626;&#65533;u&#65533;&#65533;@g&#65533;&#65533;g&#65533;#&#65533;&#793;B&#65533;
&#65533;it&#65533;&#65533;s&#27292;&#65533;&#65533;1(]&#65533;&#65533;&#65533;z3&#1679;*U&#65533;|&#65533;&#596;	&#65533;&#65533;k?&#65533;&#65533;&#65533;%S#&#65533;w&#65533;&#65533;&#65533;C&#65533;"&#65533;x&#65533;&#65533;&#65533;&#719;o&#65533;&#65533;hw|&#65533;p\&#65533;Z#d&#65533;&#65533;&#65533;&#65533;&#65533;&#1502;{&#65533;\&#65533;B&#65533;&#65533;}&#65533;A&#65533;C<&#65533;&#65533;?P&#65533;3S;gq&#65533;`r&#65533;d&#65533;1&#65533;
6&#65533;&#181;x &(R&#65533;Nk2D	n&#65533;&#65533;&#65533;S!w&#65533;&#65533;)&#65533;&#65533;&#65533;0&#65533;hq4&#1672;	&#65533;L(D=2&#65533;&#1488;jI`.Yp&#384;p&#65533;&#65533;&#65533;,&#65533;&#65533;&#65533;ypb&#65533;&#65533;d&#65533;x%&#65533;
&#65533;r]">&#65533;x&#65533;&#65533;u&#65533;&#65533;&#65533;G&#65533;&#65533;&#65533;d&#65533;+&#65533;Ie&#65533;T&#65533;Y&#65533;x&#65533;&#65533;w&#65533;&#65533;gAW&#65533;&#65533;&#65533;g&#65533;&#65533;RAKP&#65533;&#65533;ii&#65533;h&#65533;&#65533;'&#65533;&#65533;sZ&#65533;y%&#65533;&#1500;
&#2022;&#65533;	&#65533;&#65533;&#65533;&#65533;&#65533;T&#65533;&#65533;J&#65533;&#65533;f&#65533;&#65533;@&#65533;&&#65533;OR&#65533;,&#65533;5&#65533;y&#65533;&ji&#65533;&#65533;DB<@&#65533;g&#65533;P&#65533;&#65533;+)'&#256;;P&#65533;(&#65533;O
e&#65533;&#65533;N&#65533;^C&#65533;&#65533;&#65533;u&#65533;zfU=&#65533;&#65533;&#65533;&&#65533;l&#65533;n&#65533;&#65533;&#65533;6R&#65533;"@0&#65533;[&#65533;&#65533;O<E&#65533;.<&#60979;R;&#65533;F&#65533;C&#65533;&#65533;.&#65533;d&#65533;&#65533;2/&#65533;&#65533;Fa&#65533;Bh&#65533;&#65533;W&#65533;&#65533;mZV;,Jg&#65533;:&#65533;&#65533;&#48010;r&#65533;-&#65533;\&#65533;&#65533;>&#65533;&#65533;C0&#65533;&#65533;&#65533;&#259;i&#65533;&#65533;&#65533;Z&#65533;8&#65533;&#65533;&#65533;&#65533;\m&#65533;&#65533;&#65533;&#65533;L&#65533;m&#65533;&#65533;sE=&#65533;Z&#65533;J&#65533;P&#65533;&#65533;&#65533;2y&#65533;&#65533;E&#65533;=&#65533;,&#65533;L&#65533;&#65533;&#65533;f&#65533;?&#65533;&#65533;K$&#65533;6&#2024;&#65533;;&#65533;&#65533;m&#65533;&#65533;5&#65533;&#65533;&#65533;6&#65533;&#65533;Z&#65533;_&#65533;>`$KU&#65533;&#65533;4&#65533;r&#65533;&#65533;x&#65533;w&#65533;9&#65533;U{.&#65533;&#65533;&#65533;&#13216;d&#65533;&#65533;3&#65533;&#65533;&#65533;h&#1420;&#65533;&#65533;&#65533;Lf&#65533;&#65533;&#65533;J&#65533;&#65533;&#65533;&#65533;\A&#65533;Ri0&#65533;z&#65533;&#65533;'&#65533;.&#65533;&#65533;wb	&#65533;&#65533;&#65533;RX{&#65533;&#65533;Z^A&#65533;&#65533;&#65533;&#65533;&#65533;;&#65533;&#65533;&#65533;&#65533;/#&#65533;&#65533;&#65533;s&#65533;&#65533;>&#65533;&#65533;<o&#65533;&#65533;&#65533;*&#65533;&#65533;&#65533;<h&#65533;R&#65533;&#65533;|&#65533;MZ&#65533; S&#65533;&#65533;k&#65533;&#65533;B&#65533;&#65533;&#65533;&#261;&#65533;&#65533;&#65533;7*I&#65533;&#65533;W5u&#65533;&#65533;y&#65533;&#65533;]&#65533;LT5&#65533;&#65533;&#65533;K&#65533;
&#1423;F&#65533;&#65533;&#65533;&#65533;&#65533;^&#65533;$&#65533;(K]jr&#65533;A&#65533;&#65533;D&#65533;&#65533;&#65533;&#65533;X~&#65533;&#65533;&#65533;&#65533;&#65533;&#65533;&#65533;&#65533;&#65533;f/c&#65533;&#65533;Z@2&#65533;&#65533;&#65533;#koZ&#65533;!&#65533;&#65533;|Aa&#65533;&#65533;`&#65533;v&#65533;)&#173;j&#65533;p&#65533;\@&#65533;2&#65533;&#1100;&#65533;8&#65533;&#65533;&#65533;&#65533;&#65533;&#65533;U&#65533;o&#65533;&#65533; &#65533; &#65533;&#139;&#65533;:00&#65533;>&#65533;&#65533;&#65533;0&#65533;:6J&#65533;l&#65533;K@`4&#65533;$x\!&#65533;0&#65533;XRS&#65533;&#65533;.&#65533;&#65533;N&#65533;&#65533;^D&#65533;&#65533;&#65533;-8&#65533;%&#65533;#&#65533;v&#65533;&#65533;s&#65533;&#65533;|e \&#65533;"&#528;&#65533;&#65533;@&#1072;H$&#65533;%|&#65533;&#65533;&#65533;&#65533;&#65533;L&#65533;11&#65533;K&#65533;A&#65533;&#65533;&#65533;/&#65533;&#65533;K`&#65533;&#65533;&#65533;e&#550;6&#65533;&#65533;Mm&#65533;bb&#65533;LZ&#65533;&#65533;KF&#65533;&#65533;%g
&&#65533;(&#65533;v&#65533;&#65533;&#65533;&#65533;|&#65533;;W(&#65533;&#1725;&#65533;b&#1260;&#65533;K&#65533;&#65533;&#65533;A)&#65533; &#65533;@P6&#65533;&#65533;p&#65533;Q&#65533;.&#745;&#982;&#65533;&#49425;&#65533;D&#65533;&#65533;U&#65533;(f&#65533;&#65533;&#65533;9]&#65533;*&#65533;N&#65533;A&#65533;HGJR&#65533;V&#1291;[b43&#65533;&#717;&#65533;&#65533;&#65533;l f
 e&#65533;&#65533; (&#65533;&#65533;(&#65533;Ds @ &#65533;&#65533;&#65533;*&#65533;&#65533;&#65533;&#65533;&#65533;R&#65533;&#65533;T&#65533;&#65533;(=&#65533;BTFj&#65533;&#65533;0&#1091;*!pB&#65533;`&#65533;WC&#65533;L&#1331;v&#65533;^PK&#65533; &#65533;&#65533;d&#65533;B&#65533;&#65533;bA&#1530;&#1685;&#65533;1&#65533;J'&#65533;&#1183;&#65533;&#65533;&#65533;&#65533;t&#65533;K&#65533;`&#65533;z&#65533;&#65533;X&#65533;b&#65533;&#65533;&#65533;&#65533;^Da&#65533;*&#65533;&#65533;&#65533;R&#65533;.&#65533;Gt>:&#65533;x&#65533;&#65533;&#65533;-A$&#65533;G?&#65533;&#65533;&#65533;&#65533;%&#65533;Ug"&#65533;z16&#65533; g{A&#65533;&#65533;&#65533;&#65533;&#65533;&#65533;@&#65533;&#65533;W&#65533;&#65533;&#65533;&&#65533;&#65533;+&#1105;&#65533;&#65533;&#65533;&#65533;&#65533;M&#65533;>&#65533;gCQ&#65533;v&#65533;,%l&#65533;94"&#65533;&#65533;&#65533;9&#1025;&#65533;)H&#65533;&#65533;&#65533;&#65533;&#65533;&#65533;]&#65533;&#65533;&#65533;&#65533;*j	]H&#65533;&a8&#65533;&#65533;D&#65533;&#65533;C&#65533;&#65533;&#65533;&#65533;&#65533; pA&#65533;X&#65533;u&#65533;&#65533;h&#65533;{gb,&#65533;&#65533;&#65533;&#65533;4&#65533;Vh`&#65533; &#65533;vE&#65533; 
Sx&#65533;&#65533;&#65533;&#65533;1'8&#65533;Z&#65533;nL&#65533;` c&#65533;&#65533;	H@&#65533;,LaV`&#65533;&#65533;&#65533;x&#65533;PA&#65533;&#65533;.&#65533;&#65533;n&#65533;$&#65533;&#65533;&#65533;(&#65533;sU&#65533;&#65533;L&#65533;&#65533;&#65533;&#65533;*&#65533;	&#1548;7X@&#65533;&#65533;&#65533;,&#65533;&#65533;D~&#65533;&#65533;p.(&#65533;&#65533;&#65533;M&#65533;&#65533;[n&#65533;&#65533;	c&#65533;&#65533;&#65533;&#744;e&#65533;&#65533;&#65533;&#65533;]&&#65533;&#65533;!e'&#65533;&#65533;&#65533;&#65533;)>T&#65533;L`pF&#65533;&#65533;Qe=&#65533;y&#65533;&#65533;&#65533;&#65533;&#65533;eF&#65533;Y&#65533;N0&#409;&#65533;^S&#65533;&#65533;\&#65533;&#65533;iF&#65533;&#65533;&#65533;`&#65533;&#65533;W&#65533;jV&#65533;&#65533;&#65533;&#65533;H]&#65533;# &#1052;&#65533;&#65533;0V&#65533;%&#1792;&#1317;~&#65533;\V&#65533;&#65533;&#65533;N&#65533;&#65533;Ui<&#65533;Z&#1444;&#65533;&#65533;&#144;kO&#65533;$&#65533;&#65533;&#65533; &#65533;&#65533;6&#65533; &#65533;M&#65533;r&#65533;Bt=&#65533;&#65533;&#65533;
mR?&#65533;&#1334;)M&#65533;k&#65533;L&#65533;&#65533;&#1590;&#65533;&#65533;&#65533;&#65533;H&#65533;&#65533;&#1549;8c&#1117;&#65533;u&#65533;&#65533;!&#65533;4&#65533;&#65533;q&#65533;xg+&#65533;&#65533;DIl0&#65533;h&#65533; &#65533;&#65533;*&#65533;&#326;6&#65533;&#65533;&#65533;&#65533;b	f&#65533;&#1203;&#65533;&5,&#65533;&#65533;>-&#65533;&#65533;&#65533;.	&#65533;&#65533;&#65533;&#65533;g<&#65533;&#65533;>&#65533;&#65533;C&#65533;&#65533;&#65533;&#65533;"W,&#65533;M&#65533;+|&#65533;px&#65533;Z&#65533;f-&#65533;&#65533;$a&#65533;&#303;&#65533;n&#65533;&#65533;t&#65533;y	D!&#65533;&#65533;&#65533;v8&#65533;&#65533;-&#65533;&#65533;`&#1841;(&#65533;&#65533;Q&#65533;4W-&#65533;!&#65533;&#65533;&#65533;&&#1308;&#65533;&#65533;7t&#65533;Il&#65533;&#65533; &#65533;F,&#65533;^&#65533;C,p&#65533;uQ&#65533; &#65533;&#65533;.&#65533;&#65533;e&#65533;r&#65533;&#65533;Kq'&#65533;@`&#65533;&#65533;3&#65533;&#65533;7&#65533;x&#65533;&#65533;^&#65533;1$&#65533;&#65533;1:`x&#65533;&#65533; 2&#65533;&#65533;q&#65533;&#65533;&#65533;?&#65533;&#65533;i':&#65533;I&#65533;l&#65533;&#65533;.I&#65533;P&#65533;&#65533;S&#65533;&#65533;.&#65533;&#65533;G/
7L&#65533;&#65533;0&#65533;*d&#1025;P&#65533; &#65533;w=&#65533;&#65533;6H&#65533;&#65533;y&#65533;&#65533;&#65533;&#65533;17&#65533;&#1417;&#65533;S&#65533;C2B &#65533;&#65533;&#471;&#65533;&#65533;&#65533;wB&#65533;C&#65533;X&#65533;&#65533;&#65533;/&#65533;&#65533;&#65533;&#65533;&#65533;&#65533;&#65533;&#65533;\`&#65533;&#65533; 
&#65533;{_&#65533;mb&#65533;gH@-w&#65533;'&#65533;p	|V	T&cc4V&#759;m0KA&#65533;&#65533;&#65533;2P&#65533;&#65533;g}&#65533;&#65533;&#65533;&#65533;.&#65533;K &#65533;&#65533;u&#65533;&#1472;&#998;&#65533;M&#65533;Apy&#1329;~QoV	16g&#65533;&#65533;o&#65533;G P_&#65533;&#65533;&#65533;&#65533;&#65533;M&#65533;.&#65533;.{2&#65533;,&#65533;&#65533;X&#65533;-`=&#65533;s&#65533;&#65533;e{&#65533;&#65533;&#65533;&#65533;{&#65533;-&#65533;V1m01&#385;@&#65533;o>Gepq&#65533;L&#65533;&#65533;&#65533;`w,&#65533;R(&#65533;&#65533;&#65533;y&#65533;&#65533;T7&#65533;P6&#65533;&#65533;&#65533;qbt1&#65533;V	&#65533;&#65533;&#65533;keC&#65533;Pd16&#65533; dE1@&#65533;&#65533;5p&#65533;&#65533;&#65533;&#65533;&#65533;&#65533;\&#65533;v&#65533;&#65533;&#65533;
&#65533;\ &#65533;\&#65533;\&#65533;&#65533;,&#65533;   &#65533;&#65533;7l&#65533;&#65533;&#65533;`	XZ&#65533;[aIp&#65533;&#65533;&#65533;&#65533;FFpl@&#65533;`&#65533;p&#65533;&#65533;x&#65533;&#65533;P&#1840;&#65533;&#65533;lpq`&#65533;Ep	&#65533; 	&#65533;&#65533;&#65533;&#65533;&#65533;&#65533;&#65533;&#65533;&#65533;&#65533;&#65533;&#65533;^`l&#65533;G&#65533;gA&#65533;
7&#65533;&#65533;&#65533;p&#65533;&#65533;&#65533;&#65533;[&#65533;&#65533;&#1000;qpe&#65533;p	^`	&#65533;&#65533;&#65533;`&#65533;K&#65533;xa&#65533;A  &#400;M&#65533;&#65533;&#65533;(&#65533;e!&#65533;m&#65533;`K&#65533;&#1840;
5&#65533;&#1656;&#65533;@&#65533;`&#65533;&#65533;fa&#65533;&#65533;&#65533;h@ &#65533;&#65533;&#65533;&#65533;&#65533;K&#65533;&#65533;&#65533;q&#65533;&#65533;JEa&#65533;e&#65533;&#65533;&#65533;^&#65533; &#65533; &#65533;&#65533;p&#65533; 
&#65533;@&#65533;&#65533;&#65533;p&#65533;Ml&#65533;&#65533;`qPE&#65533; b6p&#65533;5eK&#65533;&#65533;sy&#65533;l@_Ga&#65533;&#65533;qP@&#65533;&#65533;Y&#65533;(&#65533;&#65533;v&#65533;&#65533;&#65533;&#65533;p&#65533; &#65533;um&#65533;!uS&#65533;`9
&#65533;&#65533;1&#65533;h&#65533;&#65533;&#65533;&#65533;e&#65533;&#65533;0S&#65533;&#65533;`	&#336;&#65533;^p	-&#65533;PaJu&#65533;`&#65533;&#65533;&#65533;&#65533;&#65533;y0(P&#65533;Ju&#65533;p&#65533;&#65533;p&#65533;&#38677;&#65533;&#65533;'m&#65533;&#65533;2&#65533;&#65533;&#65533;x&#65533;@&#65533;&#65533;&#65533;1&#65533;&#65533;&#65533;&#65533;&#65533;&#400;&#65533;&#65533;A&#65533;&#65533;p	]x_J&#65533;q0A&#65533; &#65533;D&#65533;P&#65533;&#65533;&#65533;A ~1&#65533;&#65533;5^S&#65533;&#65533;@&#65533;&#65533;p&#65533;&#65533;&#65533;2 &#65533;@&#65533;&#65533;(&#65533;&#65533;&#65533; &#65533;&#65533;&#65533;&#65533;@e &#65533;"p&#65533;&#65533;y&#65533;p&#65533;&#65533;&#65533;&#65533;-&#65533;&#65533;&#65533;.&#65533;&#65533;&#65533;&#65533;`)&#65533;&#65533; 
(&#65533;(&#65533;1@L`\G{&#65533;I&#38958;&#65533;&#496;_&#65533;6P&#65533;&#34683;&#65533;*&#65533;&#65533;&#65533;|YS&#65533;&#65533;Uy&#65533;&#65533;&#65533;&#65533;&#65533;&#65533;P&#65533;c&#65533;&#65533;&#65533;&#65533;M&#65533;8@ &&#65533;p&#65533;&#65533;w+&#65533;uc&#65533;&#2005;I&#65533;P&#65533;I"h&#65533;3EVR&#65533;&#65533;&#65533;V&#65533;Z&#65533;v&#65533;!&#65533;&#65533;IS&#65533;d&#65533;A&#65533;JxI&#65533;&#65533;&#65533;&#65533;|!P&#65533;!&#65533;&#65533;&#65533;fk&#65533;f&#65533;&#65533;%iz&#65533;u}&#65533;&#65533;&#65533;Tu &#65533;&#65533;$R7uL &#65533;&#65533;&#65533;
6&#1064; &#65533; &#65533;&#65533;Y&#65533;J&#65533;^p&#65533;bJ&#65533;&#65533;)Ipz\7&#65533;&#65533;_v0&#65533;L&#65533;:0 ` 8&#65533;&#65533;p&#65533;&#65533;&#65533;Sp&#65533;P^p%&#65533;%&#65533;&#65533;j7@&#65533;&#65533;&#65533;&#65533;&#65533;&#65533;&#65533;&#65533; &#65533;&#65533;4S&#65533; &#65533;&#65533;R&#65533;&#65533;&#65533;&#65533;}cP^&#65533;c&#65533;&#65533; "p&#65533;?@ &#65533;&#65533;&#65533;&#65533;q>&#65533;w&#65533;&#65533;&#65533;&#65533;&#65533;&#65533;&#592;&#65533; n&#65533;-&#65533;J &#65533;&#65533;&#65533;GP&#65533;&#65533;t	&#65533;&#65533;O&#65533;&#65533;`&#65533;&#623;&#47153;^&#65533;PI:&#65533;%`&#65533;!P &#65533;7&#65533;bqj&#65533;&#65533;&#1059;&&#65533;&#65533;'	&#65533;&#65533;Sy&#65533;gI&#65533;&#65533;y&#65533;&#65533;P&#65533;9%&#65533;1 &#65533;&#65533;&#65533;P&#65533;!*&#65533;&#65533;T-P^&#687;&#65533;p	&#65533;`	&#65533;&#65533;] &#65533;u&#65533;
 &#1904;z&#65533;ZM&#65533;&#65533;0k&#65533; &#65533;d&#65533;&#1770;&#65533;0&#65533;&#65533;$c&#65533;J&#65533;:S&#1636;&#65533;&#65533;&#65533;N&#65533;&#65533;
6 Pa&#65533;&#65533;&#65533;z&#65533;!&#65533;&#65533;&#65533;&#65533;m0c &#65533;&#65533;x&#65533;&#65533;&#65533;d&#65533;m&#65533;&#65533;&#65533;UD&#1082;&#65533;&#65533;/&#65533;,&#65533;&#65533;&#65533;i&#65533;&#65533;a@l&#65533;&#65533;c&#65533;:^&#65533;&#1696;&#65533;&#65533;&#65533;&#65533;&#65533;S&#65533;
&#65533;&#65533;	(@&#65533;&#65533;&#65533;&#65533;&#65533;z&#65533;&#65533;&#65533;&#65533;&#42025;&#65533;Tz}$	&#65533;;&#65533;`&#65533;&#65533;D&#65533;J&#65533;
&#1239;0&#65533;&#65533;&#65533;&#65533;*hP&#65533;&#65533;&#65533;@&#65533;&#65533;FW [~
^&#65533;5Z*&#65533;&#65533;Y&#65533;&#65533;&#65533;m&#65533;&#65533;&#65533;(`5I&#65533;&#65533; S&#65533;m&#65533;JcjIc&#65533;n&#65533;@ &#65533;&#65533;&#65533;u&#65533;d&#65533;&#65533;&#65533; &#65533;&#34558;&#46846;0&#65533; @&#65533;&#65533;&#65533;&#65533;&#65533;&#65533;x&#65533;&#65533;G&#65533;Sp{zS&#65533;&#65533;[&#65533;7pv&#65533;&#65533;#)P&#65533;&#65533; &#65533;60&#65533;6&#65533;&#65533;&#65533;&#585;&#65533;&#1451;Xn+&#65533;&#65533;s&#65533;&#65533;T&#65533;&#65533;%&#65533;&#65533;&#65533;s0C00&#65533;&#65533;*&#65533;&#65533;&#65533;&#65533;kP&#65533;(P&#65533;|&#65533;&#1083;&#65533;&#65533;&#65533;&#65533;I&#65533;@>&#65533;n&#65533;&#65533;v&#65533;&#65533;SJP&#65533;&#65533;&#65533;&#65533;`&#65533;&#65533;oL,RV)&#65533;&#65533;$ &#3465;&#65533;&#65533;&&#173;&#65533;SA&#65533;P&#65533;j<&#65533;&#65533;&#65533;l&#65533;&#65533;0 &#65533;&#65533;k&#65533;H(`a&#65533;&#65533;&#65533;&#65533;~&#65533;&#65533;&#65533;&#65533;%&#65533;&#65533;&#65533;&#65533;]&#65533;<&#65533;K&#65533;S&#65533;\Rbj&#65533;%p&#65533;Z{+.&#65533; {&0*(&#65533;d&#65533;&#65533;&#65533;J&#65533;DP&#65533;\&#65533;h|&#680;&#65533;&#65533;C0&#65533;&#65533;&#65533;P2&#65533;M&#65533;
>&#65533;7|e_e&#65533; &#65533;&#65533;S&#65533;J&#65533;k&#65533;&#65533;!&#65533;0q&#65533;
&#65533;0&#65533;@&#65533;&#65533;&#65533;&#65533;`
=&#65533; &#65533;&#65533;&#65533;H&#65533;v&#65533;&#65533; &#65533;j&#65533;&#65533;&#65533;&#65533;&#65533;}&#65533;uP&#65533;jz&#65533;&#65533;&#65533;&#65533;&#65533;\&#65533;&#65533;&#65533;H&#65533;|&#65533;c&#65533;&#65533;+Ay&#65533;P&#1253;<8&#65533;&#65533;j<&#65533;&#65533;&#65533;&#65533;f &#65533; 
&#65533;i&#65533;&#65533;
u&#1719;&#65533;&#65533; |c+&#65533;&#65533;&#65533; &#65533;&#65533;&#65533;&#65533;
&#65533; Z&#65533;&#65533;Y&#65533;&#65533;^ &#65533;&#65533;&#65533;)&#65533;
_]&#65533;f=&#65533;@
&#65533;p&#65533;&#65533;"&#65533;n&#65533;&#65533;+@&#65533;KM&#65533;%m&#65533;&#65533;` &#65533;&#65533;S&#65533;N`&#65533;&#65533;&#170;&#65533;&#65533;J5&#65533;&#65533;$q`&#65533;L&#65533;9&#65533;&#1229;&#65533;Q&#65533;C&#65533;6&#65533;&#65533; &#65533;l&#65533;&#65533;=&#65533;Rp&#65533;`&#65533;&#65533;]&#65533;
t@_&#65533;4@<&#65533;&#65533;&#65533;&#65533;@'&#65533;&#65533;m &#65533; 0j&#65533;&#65533;]&#65533;&#1387;&#65533;1&#65533;M&#65533;@&#65533;@Z)
&#65533;&#65533;&#65533;s&#65533;&#65533;&#65533;&#65533;&#65533;&#65533;&#65533;@&#65533;&#65533;&#65533;&#65533;h&#65533;&#65533;&#65533;&#65533;&#65533;&#65533;&#65533;&#65533;&#65533; &#65533;"&#65533;Q&#65533;&#1549;}&#65533;=M&#65533;[&#65533;s`&#65533;,&#65533;&#65533;&#65533;u&#65533;&#65533;VS &#65533;&#65533;&#1072;9&#65533;&#65533;&#65533;P&#65533;&#65533;&#65533;&#65533;@4&#65533;&#65533;>&#65533;}
&#1280;&#65533;&#65533;&#65533;&#65533;&#65533;&#65533;4&#65533;&#65533;&#65533;M&#65533;&#1713;v&#65533;&#65533;9@&#65533;&#65533;&#65533; &#65533;u&#65533;V&#65533;&#65533;?&#65533;k,S&#65533;JP&#65533;&#65533;'&#65533;&#65533;"&#65533;&#65533;&#65533;k5]&#65533;[ @= &#65533;'&#65533;&#65533;0&#65533;&#65533;
Q&#65533;H&#65533;&#65533;J&#65533;V0 &#65533;*&#65533;r&#65533;&#65533;&#160;&#65533;0&#65533;=N&#65533;&#65533;&#65533;t&#65533;
]p
&#65533;0 &#65533;l&#65533;&#65533;l&#65533;Q&#65533;C&#65533;=&#65533;n&#65533;]0$P`&#65533;&#65533;&#752;r&#65533;[`&#65533;p+&#65533;&#65533;*&#65533;&#65533;&#65533;&#65533;*&#65533;&#65533;;&#65533;&#65533;&#65533;l&#65533;&#1858;}&#65533;&#65533;z&#65533;mP&A*`<n`&#65533;n&#65533;[`'P&#65533;fPC&#65533;EM@&#65533;&#65533;&#65533;_!pTN&#65533;[&#65533;&#65533;}x&#65533;^&#65533;&#65533;&#65533;N&#65533;&#65533;:&#65533;&#65533;&#65533;&#65533;&#542;&#65533;&#65533;P8&#65533;&#65533;&#65533;&#65533;&#65533;.&#65533;&#65533;&#65533;&#31168;&#1712;&#752;r&#33006;T.
_U&#65533;&#65533;&#65533;Q&#65533;7&#65533;&#65533;SS&#65533;oo&#65533;&#65533;T&#37133;&#65533;&#570;&#65533;%&#65533;=&#65533;&#65533;&#65533;&#65533;&#65533;&#65533;&#65533;
&#65533;&#65533;&#65533;&#65533; &#65533;&#65533;m&#65533;&#65533;	T^&#65533;.&#1598;&#65533;&#65533;~q&#65533;	&#65533;0| P&#65533;Q&#65533;	&#65533;&#65533;&#65533;<C &#65533;&#65533;&#65533;&#65533;8&#65533;&#1040;&#65533;&#1584;&#65533;&#65533;&#65533;T&#65533;&#65533;!&#65533;a{&#65533;j&#65533;&#65533;*&#65533;&#65533;{S`I&#65533;&#65533;4O&#65533;|&#65533;&#1981;a&#65533;$^&#65533;9!aD&#65533;&#65533;P&#65533;&#65533;YP
&#65533;&#65533;&#65533;*&#65533;&#65533;&#65533;&#65533;&#65533;Jo&#65533;	O&#65533;&#1742;&#65533;{P
&#65533;&#65533;:&#65533;Q&#65533; :&#65533;&#65533;&#65533; &#65533;&#65533;&#65533;t_&#65533;u&#65533;&#65533;&#65533;&#65533;&#65533;&#65533;&#65533;&#65533;&#65533;&#65533;p&#65533;0&#65533;&#65533;	&#65533;&#65533;N&#65533;J  &#65533;0&#65533;!&#65533;&#65533;&#65533;&#65533;&#65533;&#65533;&#65533;Z&#65533;a&#65533;L`3&#65533;&#1861;&#65533;]&#65533;IS&#65533;&#656;&#65533; &#65533;&#65533;&#65533;&#65533;&#65533;&#65533;&#65533;&#65533;&#65533; &#65533; &#65533;? L&#65533;&#65533;P&#65533;O &#65533;U~&#65533;XN{
&#65533; '&#65533;&#65533;&#65533;,&#65533;&#65533;&#65533;	'0 &#65533;&#65533;&#65533;&#65533;&#65533;&#65533;&#65533;s&#65533;O0&#65533;&#607;&#65533;&#65533;pO&#65533;
&#65533;&#65533;	&#65533;@0&#65533;&#65533;T&#65533;J&#65533;&#65533;}&#65533;[&#65533;0&#65533;&#65533;K&#65533;&#65533;zS&#65533;&#65533;U1&#65533;&#65533;`&#65533;X&#65533;y&#65533;d&#65533;cnp &#65533;&#65533;&#65533;@&#65533;DxpQ&#65533;:&#65533;#&#65533;&#65533;*6&#65533;&#65533;&#65533;&#65533;&#65533;V&#65533;z&#65533;&#65533;paE&#65533;'O&#65533;T&#65533;e&#65533;&#65533;&#65533;\&#65533;&#65533;S
&#65533;I*&#65533;&#65533;U&#65533;&#65533;/&#65533;<&#65533;x&#65533;hNy&#65533;mQ1 &#65533;
&#65533;&#65533;&#65533;&#65533;&#65533;J&#65533;'&#65533;&#65533;D&#65533;EH&#65533; ,tl&#788;)mD&#65533;Sw.H&#65533;- &#65533;)"&#65533;&#65533;a&#65533;@&#65533;\ &#65533;Z&#65533;=&#65533;D&#65533;
S$&#65533;)QB&#65533;F&#397;&#65533; &#65533;&#65533;&#6921;/&#65533;Xnp&#65533;&#65533;S&#65533;&#65533;9&#65533;hH&&#65533;T&#65533;r&#65533;&#65533;&#65533;T6P&#65533;[&#65533;&#65533;l&#65533;m&#65533;&#413;{&#65533;n3fZK&#65533;C5&#65533;&#65533;7+l&#65533;&#65533;&#65533;&#65533;&#65533;&#65533;&#65533;J$&#65533;@V&#65533;:tj&#1658;&#65533;&#65533;&#65533;O&#65533;#&#65533;a&#65533;&#65533;&#65533;  -- &#65533;&#65533;&#134;E&#65533;@&#65533;&#65533;&#65533;|&#65533;&#65533;";T F&#65533;&#65533;=lx&#65533;&#65533;`&#65533;&#65533;&#65533;&#65533;&#65533;&#65533;#&#65533;.`&#8594;PcJ%&#65533;Zkh7s&#240;(y&#65533;&#844;&#1472;&#938;&#65533;&#65533;&#1034;+&#65533;&#65533;0&#65533;Q&#65533;&#65533;n
&#65533;:G&#65533;&#65533;&#65533;*&#65533;6l &#65533;&#65533;&#65533;&#1739;&#65533;&#65533; &#65533;&#65533;y&#65533;&#65533;$&#65533;&#65533;)&#65533;>'Z&#16262;&#65533;8I&#65533;&#65533;^x&#65533;@kE4&#65533;&#65533;p&#65533;4&#65533;R[&#65533;&#65533;&#65533;6&#65533;p&#65533;mK&#65533;&#65533;&#65533;>l&#65533;&#65533;&#65533;15&#65533; 9&#65533;&#65533;)&#65533;&#65533;#Vp&#65533;&#65533;\&#65533;QF&#65533;&#65533;&#1970;&#65533;&#65533;v&#65533;K&#65533;&#65533;Z&#65533;&#65533;a&#65533;&#65533;+!+&#65533;&#65533;&#65533;"$u&#65533;=&#65533;&#65533;2&#65533;?&#65533;&#260;P&#65533;	[k3VYw5&#65533;&#65533;&#65533;&#65533;AP)QO&#65533;(&#65533;Xc&#65533;A&#65533;B&#762;kL&#65533;"&#65533;k&#65533;/&#65533;&#65533; !&#65533;u&#65533; &#816;$D$~&#65533;t&#65533;&#65533;&#65533;&#65533;&#65533;&#65533;&#65533;.EIU&#300;2B9)&#65533;&#65533;&#65533;4;&#65533;D\&#65533;,I&#65533;x&#65533;&#65533;W`	Z&#65533;Eq&#65533;&#65533;&#65533;[kYf)p6<&#65533;&./&#65533;e&#65533;7&#65533;Cr&#65533;4&#65533;!&#65533;&#65533;,x&#65533;\&#65533;f&#65533;&#65533;`&#65533;&#65533;&#65533;P&#65533; &#65533;&#65533;}%y_=&#65533;^&#65533;&#65533;&#65533;&#65533;C8&#65533;q&#65533;p&#65533;^Q&#65533;&#65533;5&#65533;&#65533;XVXa&#65533;&#65533;&#65533;b&#65533;}V&#65533;&#65533;&#65533;:&#65533;-z&#65533;&#65533;GZD&#65533;&#65533;X&#65533; 	Df&#65533;&#65533;`&#865;RNx&#65533;8E#A//&#65533;Hh3&#65533;&#65533;~&#65533;p&#65533;{y&#65533;&#65533;&#65533;&#65533;&#65533;&#65533;sh4(-&#65533;ZA&#65533;&#65533;n&#65533;~&#65533;c&#65533;{&#65533;:C&#65533;&#142;F{&#65533;t&#65533;&#65533;&#65533;&#65533;6l@&#65533;c&#306;&#65533;j`&#65533;&#65533;!&#65533;&#65533;&#65533;&#65533;X~2&#65533;SG&#65533;@j<pWqv&#65533;p&#65533;&#65533;&#359;&#65533;W&#65533;wO&#65533; &#65533;&#65533;2&#65533;&#65533;N!&#65533;i&#65533;l &#6964; &#65533;Q&#65533;&#65533;&#65533;&#65533;&#65533;;&#65533;&#65533;tZ/L&#65533;m&#65533;ua||fo,&#65533;&#1026;d&#65533;7&#65533;tiA&#65533;(NP<&#65533;oq=&#65533;`%&#65533;/&#65533;<ztZ&#65533;	&#65533;V&#65533; myB&#65533;&#65533;&#65533;&#65533;&#65533;&#65533; &#65533; #&#1187;&#65533;&#65533;&#65533;N-&#65533;I_&#65533; &#65533;5&#65533;&#65533;&#65533;&#65533;D#&#65533;]j&#65533;&#65533;&#65533;&#65533;?&#65533;&#65533;!&#65533; &#65533;&#65533;&#65533;&#65533; f&#65533;i&&#65533;J&#65533;U&#65533;&#65533;%cA&#65533;'&#65533;&#65533;R (\`=&#65533; &#65533;&#65533;&#65533;&#65533;&#950;&#65533;|OH!&#65533;&#65533;tX&#65533;&#65533;&#65533;&#65533;-p&#65533;ax&#65533;fCt&#65533;A[&#65533;@&#466;d4&#65533;&#65533;&#65533;1" &#65533;64&#65533;"&#65533;p&#65533;H^U&#65533;&#65533;&#65533;Z&#65533;E3&#545;J&#65533;&#65533;Rlu+&#65533;&#65533;J&#65533;
80&#65533;t&#65533;&#65533; &#65533;r&#65533;&#65533;&#65533;
&#65533;&#65533;=Y&#65533;&#65533;&#65533;C&#65533;&#65533;9&#65533;&#65533;nt{d&#65533;&#65533;&#65533;&#65533;.S%B&#65533;i#"q&#65533;"cb*&#65533;&#65533;&#65533;&#65533;%S&#65533;&#65533;&#65533;EeO8A&#65533;&#65533;&#65533;&#65533;&#65533;&#65533;&#65533;fz&#65533;&#65533;u&#65533;&#65533;&#65533;=P )1&#65533;8T&#65533;-HeDA*&#65533;&#65533;&#65533;.&#65533;^V@&#65533;&#65533;2&#65533;&#65533;"h&#65533;8w&#65533;&#1069;&#65533;&#65533;&#65533;K&#65533;w&#65533;&#65533;&#65533;&#65533;&#65533;y&#65533;&#65533;BbC.&#65533; <8&#65533;L&#65533;FR&#65533;{&#65533;-Y&#65533;&#65533;FQ &#65533;	q&#65533;&#65533;\l&#65533;&#65533;&#65533;&#65533;&#65533;&#65533;&#65533;&#65533;=OP&#65533;&#65533;&#65533;&#585;&#65533;&#65533;&#65533;&#65533;OH&#65533;h#F&#65533;&#65533;?&#65533;&#65533;X-b&#65533;u&#65533;&#65533;&#1085;H4-7&#65533;&#65533;B 
&#65533;&#65533;&#65533;`&#65533;@/&#65533;&#65533;Q&#65533;&#65533;O&#65533;hW&#65533;&#1024;4&#65533;&#65533;Y)KKS&#65533;(` &#65533;$`c&#65533;&#65533;g &#65533;&#65533;)+Id&#65533;&#65533;&#65533;(hd&#65533;n 
<U&#65533; (&#65533;&#65533;&#65533;aBL&#65533;&#65533;\:&#65533;FLk&#65533;u&#65533;(&#65533;&#65533;,&#65533;&#65533;T&#65533;&#65533;&#65533;6&#65533;$&#65533;Z#&#65533;&#65533;&#65533;]&#65533;@^&#65533;:&#65533;&#65533;N)*lr5&#65533;S&#65533;4W3AUl%&#65533;cT&#65533;E&#65533;PU&#65533;&#65533;bJ&#65533;`-&#65533;z&#65533;&#65533;&#65533;t&#65533;&#65533;k&#65533;$&#65533;&#65533;&#65533;&#65533;&#65533;&#65533;]rz&#65533;&#65533;e&#65533;&#65533;p&#347;&#65533;&#65533;ZW&#65533; &#65533;&#65533;&#65533;I&#65533;l&#65533;&#65533;&#65533;U.t&#65533;&#65533;W&#65533;&#65533;A&#65533;f%O0a&#65533;&#521;&#65533;&#952;&#65533; O&#65533; &#65533;47&#65533;&#65533;&#65533;&#65533;EI@GC1`&#65533;&#65533;&#65533;c&#65533;ExY&#65533;A&#65533;&#65533;~&#65533;
RQ[&#65533;"&#65533;&#65533;&#65533;&#65533;&#1072;&#65533;H
&#65533;&#65533;&#65533;&#65533;^|&#65533;l&#65533;&#65533;*Xp&#65533;&#65533;|`\&#65533;&#65533;	`&#65533;&#65533;&#65533;x
F	7 &#65533;&#65533;n&#65533;&#65533;&#65533;75&#65533;&#65533;o&#65533;SOX&#65533;%&#65533;	c&#65533;&#65533;&#65533;D&#65533;&#65533;,B&#65533;!)&#65533;&#65533;&#65533;&#65533;&#65533;s&#65533;<%&#65533;@l&#65533;-~&#1253;45&#257;&#65533;&#65533;lE&#65533;)&#65533;*&#65533;&#65533;&#65533;&#65533;5&#65533;&#65533;*?&#65533;pt&#65533;&#65533; @&#65533;&#65533;!A&#65533;~F&#65533;l|&#146;&#65533;'!m&#65533;3&#65533;&#65533;&#1696;GA&#65533;B &#65533;@ K@&#65533;&#65533;	&#65533;&#65533;
&#65533;&#1598;@&#1494;RQ	"&#65533;&#65533;@&#65533;]&#65533;&#65533;&#65533; &#65533;&#65533;&#65533;&#65533;~r&#65533;7&#65533;'W	&#65533;&#65533;&*+)N`\&#65533;&#65533;a&#65533;C&#65533;&#1348;7&#65533;&#65533;&#65533;&#65533;&#65533;
4'&#65533;@&#409;&#65533;y&#65533;&#65533;T&#65533;z &:&#65533;&#65533;&#65533;\J o&#65533;&#65533;VP`&#65533;&#65533;6 &#65533;&#65533;&#65533;&#65533;& &#65533;&#65533;N&#1344;	$=i	G&#65533;&#65533;$w&#65533;U&#65533;A-&#65533;R&#65533;&#65533;'&#65533;&#65533;&#65533;&#65533;v&#65533;v&#65533;&#65533;&#65533;{&#65533;&#65533;es&#65533;-c!]&#65533;&#65533;>&#65533;7&#517; oh&#65533;0&#65533;&#65533;^&#65533;H&#65533; &#65533;&#65533;c$&#65533;&#65533;E&#65533;&#65533;68@&#65533;&#65533;&#65533;&&#65533;&#65533;&#65533;&#65533;&#1490;&#65533;&#65533;f(g&#65533;&#65533;&#65533;=&#65533;&#65533;&#65533;&#65533;&#65533;&#65533;,N/_`[+0j&#65533;&#65533;P	&#65533;= 	`E]C6&#65533;&#382;&#65533;/&#65533;&#194;/&#65533;8&#65533;l&#65533;BDg&#65533;>&#65533;&#65533;&#65533;&#65533;&#1069;&#65533;&#65533;2&#238;&#65533;&#65533;mA@%&#65533;Pd&#65533;&#65533;&#1416;B&#65533;&#1886;&#65533;n&#65533;&#65533;&#65533;r&#65533;{&#65533;_>&#65533;D&#65533;(&#65533;&#65533;5&#65533;&#65533;J4_Q&#65533;&#65533;&#65533;&#65533;[XG-&#65533;1&#65533;aH&#65533;?|&#65533;&#65533;&#65533;`&#65533;
 n&#65533;&#65533;&#1039;(&#65533;&#65533;D&#65533;&#65533;OTkep+&#65533;D_&#65533;&#65533;&#65533;&p=4&#1028;&&#65533;&#65533;&#65533;&#65533;r&#65533;&#65533;&#65533;=&#65533;&#65533;&#65533;&#65533;0&#65533;&#65533;1&#65533; &#65533;;.&#65533;4&#65533;+&#65533;&#65533;B&#65533;p&#65533;&#65533;&#65533;&#65533;C&#65533;^&#65533;14P&#65533;&#65533;H3|&#1271;X&#65533;&#65533;&#65533;&#65533;%Cq&#65533;OX `&#65533;?&#1082;&#65533;&#65533;&#65533;&#65533;#6&#65533;1&#65533;`EP&#65533; &#65533;&#65533;&#65533;&#65533;&#65533;k&#65533;&#65533;&#65533;&P&#65533;4&#65533;&#65533;&#65533;s&#65533;&#65533;&#1277;<@&#65533;Bt&#65533;&#65533;&#65533;&#1827;"&#65533;&#65533;&#65533;8I&#65533;&#65533;Gh> &#65533;&#65533;@h&#65533;&#65533;&#65533;&#65533;&#65533;1&#65533;&#65533;&#65533;&#65533;&#65533;&#65533;&#65533;{&#65533;?p&#65533;?pA)&#65533;/ &#65533;)	GX&#65533;)&#65533;^&#65533;&#65533;#&#191;&#65533;Y&#65533;&#65533;&#1563;&#65533;&#65533;a&#65533;8 <PB&&#65533;m3@&#1931;B&#65533;K&#65533;&#65533;Dq&#701;&#65533;&#41345; &#65533;&#547;.'@ $p >&#65533;@V&#65533;$5{&#65533;jJ&#65533;&#1061;tPX&#65533;&#65533;8B&#65533;&#65533;#&#65533;&#65533;7h&#65533;(&#65533;V : &#65533;1&#65533;&#65533; &#65533;&#65533;V&#65533;&#65533;CZ&#65533;B&#65533;&#65533;k&#65533;a&#65533;e&#65533;$L'&&#65533;= &#65533;&#65533;n&#65533;F&#65533;&#65533;&#65533;MdBO&#65533;&#65533;V&#65533;&#506;R&#65533;X&#65533;1T&#65533;&#65533;x&#65533;&#65533;&#65533;HC&#65533;&#65533;!u&#65533;FXA8\G&#65533;&#65533;&#65533;&#65533;r&#65533;&#65533;:c&#65533;;&#65533;&#65533;Y&#65533;&#65533;H="B&#1282;&#65533;&#65533;+P&#65533;&#65533;&#65533;&#65533;q&#258;&#65533;k&#65533;%&#65533;D&#65533;&#65533;o&#65533;0*Gq&#829;&#65533; &#65533;E0 &#65533;&#65533;#&#65533;&#65533;G@ !4&#65533;U&#65533;<&#65533;&#65533;&#65533;# I&#65533;p&#65533;&#65533;CE&#65533;&#65533;S&#65533;r&#65533;`&#65533;&#65533;J&#65533;V&#65533;&#65533;c&#65533;8h6&#65533;&#65533;k&#65533;,9&#65533;D&#65533;Fd&#65533;&#65533;&#65533;&#65533;v&#65533;F&#65533;$&#625;$K&#65533;Dm&#65533;H&#579;&#65533;&#65533;Vp&#65533;!&#65533;&#65533;s&#65533;&#65533;[ &#65533;&#65533;&#65533;4(&#65533;	&#65533;&#65533;&#65533;kstXF&#65533; &#65533;c&#65533;#8?&#65533;&#65533;&#65533;q &#65533;X&#65533;&#65533;&#65533;B?m&#65533;&#65533;&#65533;(&#65533;c&#65533;&#65533;&#65533;?-&#65533;&#65533;,IF&#65533;&#65533;&#65533;&#65533; &#65533;H&#65533;s&#65533;&#65533;u&#65533;M$&#65533;&#65533;&#65533;&#65533;$3I&#65533;LK"&#1028;&#65533;3&#65533;&x&#65533;&#65533; &#65533;&#65533;&#65533;`&#65533;&#65533;&#65533;v&#65533;&#65533; 9&#65533;&#65533;\&#65533;&#65533;&#65533;)&#65533;&;&#1146;?H&#65533;&#65533;\Bp&#65533;&#65533;&#65533;;&#65533;1&#65533;1&#65533;c,4E&#14314;&#65533;&#65533;&#65533;'&#65533; Dl38&#65533;( 8&#65533;tRM&#65533;b&#65533;&#65533;&#65533;&#65533;&#65533;,>&#1612;)d&#1028;(&#65533;|8|&#65533;  'p&#65533;VX&#65533;&#65533;p&#65533;&#65533;&#65533;&#65533;&#65533;&#65533;&#65533;|s [(&#65533;&#65533;&#65533;&#65533;&#65533;&#65533;<6&#65533;A&#65533;&#1148; Hu&#65533;&#65533;1K1&#65533;$9&#65533;K&&#65533;&#65533;&#65533; 
O'i&#65533;^&#65533;&#65533;&#642;&#1025; &#65533;&#65533;&#65533;&#65533;j'&#65533;&#65533;F&#65533;&#65533;Om<&#65533;UK#&#65533;(&#65533; &#835;hQPVp x &#65533;5&#65533; B&#65533;&#65533;2L&#65533;&#65533; Ah&#65533;b-7h&#65533;Hz&#65533; ;&#65533;&#65533;?&#65533;&#65533;&#65533;&#65533;&#65533;&#65533;qVH&#65533;?&#65533;&#65533;$&#65533;&#65533;&#16438;C&#65533;N&#65533;kQ'&#65533;&#65533;&#65533; &#65533;$&#65533;TX&#65533;- #&#65533;JRI&#65533;&#65533;C&#65533;&#65533;B&#65533;&#65533;EUKd &#65533;"5&#65533;A@5&#65533;Gh&#65533;$&#65533;&#65533;,&#65533;*&#53570;#&#65533;&#65533; &#65533;&#65533;j&#65533;&#65533;&#65533;ip&#65533;EG&#65533;B &#65533;&#65533;!uH&#65533;&#65533;Q&#65533;&#65533;IJ+&#65533;&#65533;;u&
&#65533;%&#65533;|&#65533;Q@=RM8&#846;\TB-TE]&#65533;uRK&#65533; H5R &#65533;&#65533;&#65533;&#65533;&#65533;&)&#65533;^0&#561250;<&#65533;<&#65533;&#902;[&#65533;bU&&#65533;u&#65533;U&#65533;&#65533;=/&#65533;&#65533;&#65533;DF&#65533;j&#65533;$:$xh&#65533;&#65533;P&#65533;+XO#&#65533;Q&#65533;d&#65533;gU&#1541;m&#65533;r"#XO&#65533;&#65533;T&#65533;&#65533;&#65533;T&#65533;x&#65533;p@O&#65533;PGx&#65533;&#1064;&#65533;T#  -	X&#65533;VH&#65533;a( &#65533;aU&#65533;<&#65533;sX&#65533;&#65533;*:c:&#65533;&#65533;&#65533;&#65533;&#65533;&#65533;LN&#1618;_)&#65533;|0&#1410;-R&#65533;&#65533;#HV&#65533;UZw&#65533;V#x&#65533;?&#65533;j=Rp)&#65533;Ct L- @&#65533;j&#65533;&#65533;?l&#65533;&#65533;k&#65533;=&#1854;&#65533;&#58964;u&#1075;&#65533;X/&#65533;&#65533;8&#65533;/&#65533;&#65533;0&#65533;g:&#65533; &#65533;&#65533;!&#65533;+&#65533;&#1442;&#65533;O&#65533;&#65533;&#65533;5-&#65533;)e]Z&#65533;%&#65533;&#65533;Oj%&#1673;&#65533;&#65533;V0&#65533;B&#65533;&#65533;&#65533;&#65533;OP&#65533;*=&#65533;&#65533;&#65533;
	[&#65533;^&#803;[6&#65533;&#65533;p&#65533;#+	 &#65533;&#65533;&#65533;1]&#65533;Yg&#65533;Y"&#65533;?%&#65533;#-&#65533;&#65533;&#65533;&#65533;&#65533;&#65533;&#65533;d&#65533;&#65533;&#65533;&#65533;&#65533;&#65533;^dH #&#65533;&#65533;&#65533;X&#65533;&#65533;X&#65533; &#733;&#65533;V`&#65533;j&#1710;&#65533;R&#65533;r&#65533;&#65533;&#65533;&#65533;?&#65533;&#65533;&#65533;&#65533;R&#65533;&#65533;J&#65533;&#65533;%4&#65533;&#65533;}&#65533;[&#65533;[&#65533;\&#65533;=&#1192;5&#1443;u&#65533;&#65533;uZj&#65533;&#2047;&#65533;&#65533;&#65533;&#65533;&#65533;}&#65533;+&#65533;DPPj*Ly&#65533;Z&#65533;p&#65533;&#65533;&#65533;3P&#65533;!&#65533; &#65533;&#65533;`2&#65533;&#65533;KA&#65533;&#1620;&#65533;u&#65533;&#65533;e+&#65533;]&#65533;&#65533;Xcm^&#1949;VM8X@&#65533;&#65533;]&#65533;&#65533;&#65533;=R&#65533;m3[&#65533;&#65533;&#65533;&#65533;&#65533;-MC &#65533;^R1&#65533;&#65533;&#65533;&#65533;y/&#65533;&#1354;^&&#65533;&#65533;&#1865;&#65533;&#65533;&#65533;=&#65533;&#1837;b&#65533;&#1986;&#65533;_,^^&#65533;&#65533;&#65533;&#65533;\&#65533;&#65533;`&#65533;&#65533;&#65533;&#65533;&#65533;A(&#65533;fJ&#65533;i&#65533;&#1089;&#65533;&#65533;R&#65533;&#65533;:&#65533;6&\&#65533;o&#65533;&#65533;g&#65533;0&#65533;&#65533;O&#65533;&#65533;&#65533;&#65533;&#65533;X&#65533;Z&#65533;-d&#65533;&#1889;&#65533;V'Q; &#65533;U\<&#65533;i&#65533;&#65533;&#65533;1&#65533;&#65533;\&#65533;&#65533;(&#65533;i&#65533;Y&#65533;z|&#65533;Z&#65533;r+&#65533;_&#65533;cBndG&#65533;bc&#65533;b+f&#65533;&#1290;&#65533;&#65533;
`&#65533;&#65533;5&#65533;1y&#65533;&#65533;8Y&#65533;	&#65533;)&#65533;&#65533;2&#65533;&#65533;&#65533;&#65533;>&#65533;&#65533;&#65533;I(&#65533;&#65533;&#65533;&#65533;A4&#65533;&#65533;e&#65533;]W&#65533;&#65533;[&#65533;&#65533;D&#65533;&#65533; ~\.VH&#65533;&#65533;h&#65533;uP&#65533;2&#65533;@Z&#65533;&#65533;-6&#65533;&#65533;&#65533;&#65533;)&#65533;Pv&#65533;&#65533;A&#65533;X&#65533;&#65533;"+m9&nUeg&#65533;N"&#65533;W&#65533;]n&#65533;fFhv&#65533;DVa&#65533;X&#65533;&#65533;&#65533;@&#65533;&#65533;&#65533;a5I@[&#65533;&#65533;)H&#65533;&#65533;)-q&#65533;=&X 6rA>&#65533;g&#65533;&#65533;&#65533;&#1153;E&#65533;V&#65533;ov\v\,&#65533;e&#65533;#ER&#65533;&#65533;&#65533;2&#65533;Md&#360;q&#65533;&#65533;dK&#65533;^z&#65533;<"_&#65533;&#65533;_X &&#65533;%&&#65533;&#65533;I&#65533;&#65533;&#65533;&#65533;?5FH&#65533;0&#65533;]h&#65533;&#65533;&#65533;ZfhY6&#65533;G. &#65533;O&#65533;O&#65533;v&#65533;&&#65533;;0&#65533;&#65533;X&#65533;&#65533;&#65533;&#65533;&#65533;&#65533;#&#65533;&&#65533;&#65533;&#65533;&#65533;&#1644;?&#65533;&#65533;&#65533;k&#65533;f&#65533;&#65533;f&#65533;&#65533;Q /&#65533;&#65533;&#65533;&#65533;&#65533;&r@G&#1308;&#65533;&#65533;[&#65533;&#37037;&#65533;&#65533;l&#65533; &#65533;&#65533;H&#65533;&#65533;&#65533;#&#65533;S&#65533;8&#65533;V  &#65533;&#65533;&#65533;&#65533;t&#65533;&#65533;qHj&#65533;^&#65533;_&#65533;Ui&#65533;+JG8&#65533;7-&#65533;@&#65533;&#65533;;&#65533;V(R&#65533;&#1543;Qh-&#65533;]#c&#65533;&#65533; #&#65533;iF~TF&#65533;&#2011;&#65533;b#eBX &#65533;&#65533;- 8z&#65533;*F8m_%5@&#65533;?@5&#65533;&#65533;&#65533;_`&#65533;8&#65533;&#65533;&#65533;&#384;&#65533;&#65533;H&#65533;&#65533;&#65533;Q/&#65533;b&#65533;;&#65533;X&#65533;&#65533;J&#65533;&#65533;]O8&#65533;&#65533;nH&#65533;&#65533;#Hp&#65533;EX [&#65533;&#65533;&#65533;{pq&#65533;p&#65533;EQ`n&#65533;E@&#65533;&#65533;&#65533;dP&#65533;&#65533;8&#65533;0&#65533;&#65533;S&#65533;u .~*&#65533;V&#65533;_P(&#65533;`&#65533;&#65533;&#65533;&#65533;@ri&#65533;&#65533;&#65533;%&#65533;&#65533; g=&#65533;&&#65533;&#65533;4&#65533;&#65533;} k-RF 7r<H&#65533;&#65533;D  &#65533;^&#65533;&#65533;&#65533;&#65533;&#65533;&#65533;-&#65533;&#65533;2_&#65533;fx&#65533;&#65533;&#1282;&#65533;q&#65533;&#65533;b&#65533;fh&#65533;_&#65533;v `&#65533;_&#65533;&#65533;&#65533;G&#65533;&#65533;&#65533;Ox&#65533;6&#65533;&#65533;l&#1163;{F&#65533;&#65533;&#65533;c&#65533;h&#65533;&#65533;I&#65533;1&#65533;f&#65533;n&#65533;/k;' &#65533;u-&#65533;&#65533;gXp&#65533;n&#65533;n&#65533;u&#65533;&#65533;&#65533;&#65533;&#2047;MX&#65533;g&#65533;B`&#65533;&#1348;PW%&#65533;-&#65533;&#65533;&#65533;i&#65533;cLk&#65533;%&#65533;P B&#65533;S&#885;a&#65533;&#1626;&#65533;&#65533;&#65533;&#65533;&#65533;'&#65533;t|X&#65533;e+&#65533;u\&#65533;%R&#65533;V&#65533; &#1215;]&#65533;&#65533;q&#65533;&#65533;ih&#65533;B&&#65533;H&#65533;2OG&#65533;&#65533;iE&#65533;gwq&#65533;&#65533;&#65533;:&#65533;&#65533;<&#65533;&#65533;]&#65533;&#65533;&#65533;RB&#65533;&#65533;&#65533;&#65533;72]&#65533;&#65533;&#65533;&#65533;&#65533;j&#65533;&#65533;I&#65533;c0&#65533;K&#65533;xA.&#65533;^&#65533;&#65533;
&#65533;&#65533;&#65533;[&#65533;&#65533;s%h&#65533;&#65533;[rH&#65533;c0&#65533;"0&#65533;u&#65533;`&#65533;&#65533;^7&#65533;&#65533;&#65533;i&#65533;N H&#65533;A8&#65533;a&#65533;@pG&#65533;KX&#65533;&#65533;I&#65533;&#65533;tm&#65533;C&#65533;!&#65533;(&#65533;g&#65533;&#65533;x&#65533;cm&#65533;&#65533;K&#65533;&#65533;+&#65533;&#65533;x&#65533;tk&#65533;"Uy;&#65533;&#65533;XVwv&#65533;}&#65533;&#65533;&wsG&#65533;&#65533;&#65533; &#65533;+ &#65533;'A&#65533;&#65533;&#65533;1&#65533;&#65533;B&#65533;&#65533;&#65533;&#65533;&#65533;&#65533;D?&#65533;&#42089;'&#65533;@&#65533;&#65533;&#65533;g&#65533;&#65533;P&#987;&#65533;0&#65533;&#65533;&#65533;&#65533;rWpH&#65533;&#65533;&#65533;y#uZ&#65533;y &#65533;~&#65533;S&#65533;&#65533;?&#65533;&#65533;&#65533;&#65533;&#65533;y&#65533;&#65533;%&#65533;i&#65533;&#65533;&#65533;Oh&#65533;&#65533;&#65533;&#65533;j&#65533;`&#65533;&#65533;&#65533;o&#65533;A>&#65533;AP&#65533;wxOW^HU&#65533;rO&#1921;o&#65533;T( &#65533;&#65533;&#65533;&#65533;&#65533;e7&#65533;&#65533;&#65533;&#65533;&#65533;#&#65533;W&#65533;G&#570;&#65533;&#65533;&#65533;&#1711;x>&#65533;&#65533;7&#65533;&#65533; &#65533; &#65533;}&#65533; &#65533;w&#65533;&#65533;&#65533;Gk&#65533;V&#65533;&#65533;d>&#65533;&#65533; Ad&#65533; &#65533;B&#65533;*q&#269;&#65533;)S&#1696;Cw.H&#65533;-  (&#65533;&&#65533;&#65533;?16&#65533;&#65533;&#550;E&#65533;A&#65533;]
&#65533;&#65533;$&#660;*W&#65533;l&#65533;&#65533;%&#792;0&#65533;i&#65533;&#65533;@&#65533;A@N&#65533;&#65533;i&#65533;&&#65533; H&#65533;&#65533;&#65533;* N&#65533;&#65533;d2m&#65533;&#65533;7&#65533;\QaB">&#65533;H&#65533; 1F&#65533;Y&#65533;&#65533;BG&#65533; D&#65533;&#65533;&#65533;-&#1848;r&#65533;&#65533;&#65533;&#65533;J&#65533;&#65533;&#65533;" Z&#65533;&#65533;J|&#65533;,&#65533;k&#65533;&#65533;7&#65533;@&#65533;&#65533;:&IV&#65533;B&#65533;XQ&#1098;L)pm&#65533;".mz&#65533;;@yYVA&#65533;K&#65533;N&#65533;&#65533;A&#65533;D&#65533;+$=&#65533;&#656;r&#265;&#65533;&#65533;&#65533;&#65533;&#65533;&#65533;j[&#65533;&#65533;&#65533;&#65533;&#65533;&#65533;|W*@&#65533;&#65533;&#65533;&#1418;1&#65533;&#65533;#T(&#65533;&#1482;&#1533;Q&#65533;&#65533;<&#1679;&#65533;Wo&#65533;&#65533;=&#65533;&#65533;,V&#65533;&#65533;&#65533;&#65533;\&#65533;&#65533;HAE&#65533;&#65533;&#65533;1&#65533;w &#65533;	&#65533;n&#65533;H&#65533;&#65533;B&#65533;=&#65533;WQpR&#65533;&#65533;/&)&#65533;!&#65533;!&#65533;&#65533;&#1677;&#65533;&#65533;oze&#65533;&#65533;iHA&#65533;&#65533;8#&#65533;3Z`I&#65533;i5&#65533;&#65533;&#65533;Yxa&#65533;&#65533;a&#65533;E&#65533;&#65533;5&#65533;&#65533;C&#65533;8&#607;xl\&#65533;&#65533;2y%&#65533;&#65533;b&#65533;G*^<^&#65533;p1d&#65533;e&#65533;&#65533;^!&#65533;9AU&#65533;&#65533;&&#65533;q&#65533;9'&#65533;u&#65533;y'&#65533;y&#65533;'&#65533;}&#65533;&#65533;'&#65533;&#65533;
:(&#65533;&#65533;z(&#65533;&#65533;*&#65533;(&#65533;&#65533;:&#65533;(&#65533;&#65533;J&#65533;O@ !&#65533;	  &#65533; ,    &#65533; &#65533;  &#65533; &#65533;	H&#65533;&#65533;&#65533;&#65533;*\&#560;&#65533;&#199;#J&#65533;H&#65533;&#65533;&#331;3j&#65533;&#561;&#65533;&#462;?&#924;a'&#1167;&#65533;&#65533;&#65533;&#65533;$y&#65533;&#65533;&#471;0c&#676;&#65533;&#65533;&#919;kdf&#65533;ht&&#65533;&#65533;&#65533;&#1545;&#65533;&#65533;L&#65533;&#65533;H&#65533;*MZ&#33721;&#65533;CU)&#270;]&#65533;NX&#284;i&#65533;&#65533;&#65533;&#1519;4&#65533;&#65533;&#65533;"&#65533;&#65533;&#65533;/C&#65533;&#65533;i&#65533;&#65533;j'&#65533;e&#65533;&#65533;&#65533;&#65533;&#65533;&#1915;_&#65533;&#65533;b&#65533;Lr&#65533;H&#65533;&#65533;jV&#65533;3&#65533;&#65533;&#65533;C&#65533;=x#K&#65533;&#65533;T&#526;&#65533;1<X&#65533;&#65533;X&#65533;&V&#65533;&#65533;C&#14547;S&#65533;&#65533;&#65533;&#65533;,&#65533;&#1497;&#65533;&#65533;&#65533;g&#65533;&#65533;G(&#65533;&#65533;&#65533;3&#65533;&#65533;O&#65533;&#65533;&#65533;k;^&#65533;&#65533;{&#65533;&#65533;`&#65533;&#65533;s&#65533;&#388;&#65533;7&#65533;&#65533;k^&#65533;,&#65533;&#595;&#65533;&#65533;&#65533;&#65533;|hm&#1762;7&#65533;&#65533;qcv&#65533;&#65533;fg&#65533;x&#65533;&#65533;&#65533;g&#65533;L&#65533;9&#65533;&#65533;&#65533;	&#65533;5p&#65533;&&#1985;`&#65533;Q&#65533;w&#65533;&#65533;'T&#65533;E&#65533;&#65533;&#65533;&#65533;Zc_&#65533;&#65533;&#65533;&#65533;Kugx@ &#65533;x&#65533;&#65533;az&#65533;Ug&#65533;{&#65533;q&#65533;"Rw&#65533;w+.G&#65533;~:&#65533;&#65533;&#65533;Q&#1499;&#65533; 
&#65533;&#1355;Dz&#65533;&#460;H*W]~&#65533;&#65533;8!&#65533;>&#65533;b&#65533;_i&#65533;FU&#65533;&#65533;e&#589;H^`M&#65533;&#65533;#o&#65533;&#65533;&#65533;&#1878;[jx&#65533;&#65533;'c&#65533;+v&#65533;f&#65533;&#65533;d'&#65533;&#65533;a&#65533;&#65533;&#65533;&#65533;e &#65533;&#65533;>&#65533;&#1499;[6&&#65533;&#65533;&#65533;&#1385;&#65533;&#65533;&#65533;&#65533;&#65533;'\n&#65533;&#351;&#65533;V&#65533;PkHn)&#65533;&#65533;&#1145;&#65533;b=&#65533;)&#65533;f
&#65533;&#65533;&#65533;&#65533;P4o&#65533;U#&#65533;&#65533;&#65533;fs&#65533;V&#65533;&#65533;&#65533;&#65533;BP&#65533;&#65533;&#65533;&#65533;&#65533;
&#65533;&#65533;_&#65533;jl&#65533;z'&#65533;B@&#65533;&#65533;&#65533;&#65533;&#65533;&#65533;:g&#65533;&#65533;j&#65533;&#65533;i&#65533;Z&#65533;jc?@&#65533;&#65533;&#65533;2{&#65533;&#65533;&#35259;&#65533;&#65533;e&#65533;	&#65533;&#65533;&#65533;&#65533;(Z&#65533;YV&#65533;p&#65533;&#65533;o&#65533;x&#65533;e&#65533;e&#65533;'o&#65533;&#65533;&#65533;&#65533;&#65533;&#65533;&#65533;&#65533;&#65533;&#65533;6*&#65533;u&#65533;&#65533;&#65533;&#65533;\)&#65533;~l}1f&#65533;Y&#65533;&#65533;&#65533;e&#65533;&#1371;9}&#65533;	&#65533;&#65533;Z&#65533;&#65533;TQ&#65533;&#65533;g&#65533;&#65533;&#65533;&#65533;8&#65533;&#1802;&#65533;C&#65533;&#65533;&#609;&#812;&#65533;l&#65533;&#65533;3&#65533;&#65533;.4&#65533;&#65533;&#65533;M&#65533;&#65533;4&#65533;k&&#65533;>}&#65533;&#805;&&#65533;&#65533;`&#65533;-6&#1570;&#65533;]&#65533;{&#65533;M	g&#65533;Z&#65533;N&#65533;&#65533;P&#65533;tO!&#65533;&#65533;x&#65533;m7&#65533;&#65533;w0&#65533;m&#65533;&#65533;6&#65533;i&#65533;c&#65533;&#65533;'~&#65533;&#65533;-&#65533;&#65533;~&#65533;&#65533;I&#65533;&#65533;&#65533;&#65533;g&#65533;&#65533;"-P0`&#65533;&#65533;&#65533;-9&#65533;&#65533;W&#65533;C&#65533;&#65533;&#65533;&#65533;&#65533;eP&#65533;&#65533;&#65533;h
Q&#65533;&#65533;WZ 7&#65533;&#65533;&#65533;&#65533;c@&#65533;&#64475;&#65533;+&#65533;\9&#65533;'&#65533;&#65533;&#65533;&#65533;&#65533;&#65533;YBL&#65533;&#65533;1"=3&#65533;&#1575;&#65533;&#65533;&#782;	Q&#65533;&#65533;VZPE&#65533;&#65533;a&#65533;&#65533;&#65533;D&#971;?;&#65533;V&#65533;&#65533;&#65533;9&#65533;&#65533;9  &#65533;&#65533;&#1377;&#65533;&#65533;p&#708;#.@&#65533;&#65533;&#65533;Ah&#65533;&#65533;&#1394;&#65533;a
&#65533;&#65533;&#65533;&#65533;X&#65533;&#65533;&#65533;`	$P.&#65533;&#65533;&#65533;&#65533;y&#65533;&#51360;&#65533;&#65533;&#65533;S&#65533;&#65533;
W&#65533;&#65533;X&#65533; &#65533;&#720;@x&#65533;w&#65533;,&#65533;&#65533;t&#65533;&#65533;&#65533;&#65533;@&#65533;:&#65533;&#65533;&#65533;&#65533;&#65533;4&#65533;&#65533;&#65533;&#65533;&#65533;a&#65533;.S&#65533;(&#65533;&#65533;H&#65533;)b&#65533;[
I&#65533;&#65533;&#65533;U`)&#65533;)~&#65533;&#65533;IagL#&#65533;q&#65533;&#65533;Y\&#65533;&#65533;;D&#65533;&#65533;L&#65533;&#65533;8&#65533;$&#65533;&#65533;7&#65533;&#65533;&#65533;~&#65533;&#65533;A&#65533;m1&#65533;q>tA&#65533;T&#65533;&#65533;&#65533;D&#65533;&#65533;7&#288;&#65533;&#65533;&#65533;&7&#1606;&#65533;&#65533;pI8&#65533;&#65533;&#65533;>DJ$&#65533;#&#65533;C$&#65533;@&#65533;&#65533;&#65533;&#5560;&#65533;&#65533;4&#65533;K&#65533;&#65533;-PFLY|&#65533;C&#65533;&#65533;&#65533;Wa _&#288;H@+40M&#65533;&#65533;&#65533;P:D&#65533;Q&#65533;r&#65533;&#65533;&#65533;&#65533;#&#65533;@nL&#65533;&#65533;!&#65533;&#65533;&#65533;v~el&#65533;C%&#65533;P&#65533;G&#65533;&#65533;.&#65533;&#65533; ~&#65533;&#65533;}&#65533;Hx&#65533;&#65533;&#65533;a&#65533;&#65533;!Hf;&#1045;0&#65533;B&#65533;h&#65533;&#65533;j>&#65533;&#65533;&#65533;6*N&#65533;T&#65533;8&#65533;B&#65533;Q&#65533;|&#65533;<x@&#65533;2<p&#65533;L&#65533;&#65533;&#65533;&#65533;&#65533;&#65533;h&#65533;(*&#65533;J&#65533;&#65533;&#65533;Ad&#65533;&#65533; &#65533;&#65533;&#65533;2eb&#65533;U@&#65533;2}DMoJ&#65533;&#65533;&#65533;&#65533;iA&#65533; $x?&#65533;&#65533;&#65533;.&#65533;3)&#65533;/^
&#1240;N&#65533;M&#65533;\&#65533;J&#1530;&#65533;4&#65533;7 &#65533;@aZ	&&#65533;&#65533;&#65533;Ih&#65533;&#65533;&#65533;.&#65533;&#65533;2	X&#65533; @@u&#65533;&#65533;@@&#65533;&#65533;Z&#65533;&#65533;&#65533;&#65533;My&#65533;&#65533;&#1920;&#65533;i<x0X&#65533;&#65533;&#65533;1	C&#65533;&#65533;&#65533;&#65533;R&#65533;&#65533;&#65533; fK&#65533;&#65533;&#65533;
&#65533;&#65533;&#65533;&#65533;,N9&#65533;Y&#65533;`	!&#65533;&#65533;,*@Z~&#65533;&#168;$XjG&#714;&#1466;&#65533;&#65533;X&#65533;&#65533;H&#65533;&#65533;&#65533;&#65533;&#65533;Me&#65533;&#65533;&|6&#65533;"%AQ&#65533;&#65533;&#916;2&#65533;#a&#65533;D&#65533;&#65533;&#65533;GD7&#65533;&#65533;&#65533;&#65533;H_&#65533;b&#65533;&#65533; g&#65533;&#65533;]&#65533;&#65533;&#65533;&#65533;x&#65533;&#65533;&#65533;&#65533;v&#65533;K@Bc]+&#65533;&#65533;&#65533;&#65533;@&#65533;&#65533;W . &#65533;-&#65533;$|x[&#65533;f&#65533;&#65533;E&#65533;z(&#65533;U&#65533;&#65533;<*&#65533;&#65533;&#65533;&#65533;&#65533;&#65533;+b&#65533;&#65533;HX%&#65533;&#65533;.&#65533;&#65533;dA&#65533;+(&#65533;(p,&#65533;&#65533;@&#65533;r&#65533;/O&#65533;j&#65533;&#65533; 	&#65533;&#65533;9>&#65533;&#65533;&#65533;H&#65533;&#65533;V&#65533;&#65533;&#65533;x0&#65533;m\&#65533;1&#65533;&#65533;&#65533;&#65533;&#65533;&#1468;f$#&#65533;&#65533;&#65533;5&#65533;C&#65533;&#65533;&#65533;&#65533;,~&#65533;Ub&#65533;&#65533;
&#65533;&#65533;&#65533;&#65533;T&#65533;&#65533; !*Q&#787;&#65533;9&#65533;&#65533;&#65533;Y7(C&#65533;X:&#65533;6{&#65533; \X&#65533;&#65533;&#65533;&#65533;S8IV&#65533;L&#65533;&#65533;u5&#65533; &#65533;&#65533;E&#65533;|&#65533;&#65533;,&#904;!&#65533;&#65533;&#65533;&#65533;V&#65533;&#65533;&#65533;&#65533;(|&#65533;[&#65533;_&#65533;CA&#65533;F"d&#65533;i|&#65533;&#65533;2&#65533;&#65533;&#65533;1e&#65533;&#65533;&#65533;l \S&#65533;c&#65533;&#65533;&#65533;a&#65533;o&#65533;&#1548;&#65533;&#65533;MH7&#65533;o &#65533;0&#65533;x&#65533;&#65533;9&#65533;Q&#65533;e/&#65533;&#782;&#65533;&#65533;&#65533;if&#65533;;&#1726;8&#65533;:&#65533;&#65533;aA&#65533;W&#65533;y&#65533;l%&#65533;&#65533;Sv&#65533;
Jt&#65533;&#65533;&#65533;D&#65533;L`
HP&#65533;#h*5&#65533;Nv&#65533; &#65533;&#65533;j&#65533;&#65533;h&#65533;&#65533;&#65533;'&#65533;&#65533;&#65533;&#65533;O&#901;%&#65533;O9&#65533;m~&#65533;M&#65533;_#A&#65533;F&#65533;&#65533;&#65533;&#65533;&#65533;*&#65533;&#65533;&#65533;&#65533;`s&#65533;&#65533;&#65533;&#65533;&#65533;X&#65533;54&#65533;&#65533;NP&#65533;og&#65533;a&#65533;x&#65533;&#65533;&#65533;&#65533;[;&#65533;&#65533;lF&#65533;P$&#65533;&#65533;&#65533;&#65533;&#65533;&#65533;&#65533;&#65533;&#65533;c&#65533;&#65533;@	&#65533;I&#65533;h&#65533;i&#65533;&#65533;&#65533;1&#65533;
'&#65533; &#65533;XE&#65533;,&#65533;	x&#65533;&#65533;&#962;U&#65533;&#65533;xX&#65533;<P&#65533;#&#65533;6&#65533;X(&#65533;&#65533;&#65533;s"&#65533;&#65533;&#65533;&#65533;15b&#65533;TB&#65533;g\m&#65533;&#65533;u8&#65533;5&#65533;}&#65533;O&#65533;U&#65533; 	&#65533;&#65533;&#65533;&#61040;&#65533;J,&#65533;&#65533;2&#1597;&#65533;W&#65533; &#65533;6@&#65533;&#65533;&#65533;y\&#148;<&#65533;&#65533;P|&#1976;&#65533;&#65533;F.&#65533;&#65533;&#288;y&#65533;X&#65533;&#65533;"&#65533;&#65533;&#65533;'&#65533;&#65533;&#65533;1&#65533;&#65533;&#65533;&#65533;"&#65533;&#65533;@n0
&#65533;Q&#65533;&#65533;g &#65533;_&#65533;n$c	e&#65533;&#65533;&#65533;p&#65533;&#65533;
&#192;q j&#65533;En7`YV&#65533;&#65533;qh0&#65533;&#65533; &#65533; ^~^&#65533;^&#65533;APw&#65533;
&#65533;&#65533;s&#65533;&#65533;;v&#65533;EP&#65533;&#65533;Ur&#65533;K&#65533;&#65533;P^&#65533;5&#65533;&#65533;@&#65533;&#65533;&#65533;&#65533;d&#65533;&#65533;gJn&#65533; &#65533;a&#65533;&#1671;t&#65533;&#65533;&#65533;p&#65533;&#65533;&#65533;g	&#65533;pMm&#65533;&#65533;&#65533;&#65533;L&#65533;?e&#65533;`&#65533;&#65533;&#65533;<e&#65533;&#65533;pc -&#65533;~&#65533;x&#65533;=8&#65533;&#65533;&#65533;q&#65533;
q&#65533;&#65533;&#65533;DWfC&#65533;(@ h&#65533;P&#65533;x&#65533;u&#656;~&#65533;p&#65533;&#65533;7&#65533;&#65533;`>&#65533;&#65533; `&#65533;e(K&#65533;&#65533;
&#65533;&#65533;!&#65533;&#65533;p&#65533;e&#65533;&#65533;&#65533;AP&#65533;a&#65533;K!&#65533;q&#65533;N&#65533;&#65533;&#65533;V<P(&#65533;
&#65533;xGGp&#65533;&#65533;&#65533;7y&#201;-  &#65533;&#65533;:l`&#65533;&#65533;t&#65533;&#65533;&#65533;&#65533;&#65533;p&#65533;n&#65533;?&#65533;&#65533;&#65533; o&#65533;&#65533;&#65533;&#65533;&#65533;  1&#65533;&#65533;SZ&#65533;eR6&#65533;Vx&#65533;&#65533;`(&#65533;&#65533;&#65533;&#65533;(
n&#65533;&#65533;d&#65533;w&#65533;M&#65533;pm0m&#65533;6&#65533;&#65533;&#65533;&#65533;!&#65533;-&#65533;R&#65533;C&#65533;&#65533;&#65533;&#65533;A&#65533;&#65533;&#65533;M&#65533;`	"p&#65533;@ &#65533;&#65533;&#65533;E&#65533;&#65533;,&#65533;&#65533;a@&#65533; &#1029;&#65533;`A&#65533;&#65533;)m&#65533;&#65533; &#1476;8`8I+&#65533;&#65533;&#65533;&#65533;<&#65533;`!&#65533;;&#3601;-&#65533;&#65533;&#65533;&#65533;&#65533;M&#448;&#65533;&#65533;&#65533;&#65533;p\&#65533; e,&#65533;&#65533;a@&#65533;&#65533;&#65533;n&#262;&#65533;&#65533;4&#65533;&#65533;&#65533;`8&#1064;cr&#65533;&#65533;
Y&#65533;p&#65533;&#1556;&#65533;Sup	&#65533;u3&#65533;&#65533;&#65533;G&#65533;&#65533;c G DTs&#65533;Wp,&#65533;(0&#65533;pt _ 9&#65533;&#65533;&#464;5`&#65533;&#65533; &#65533;&#65533;&#65533;-@&#65533;&#65533;p&#65533;&#65533;xI&#65533;&#65533;&#65533;&#65533;&#65533;?&#65533;PK&#65533;8&#65533;!&#65533;I0%0[ &#65533;q&#65533;
q@S	p&#65533;$	&#65533;}.0Y&#65533; 	n`&#65533;&#65533;I7&#65533;P x>&#65533; IP&#65533;  &#65533;G`l&#65533;&#65533;C &#65533;w?&#65533;P&#65533;>&#65533;&#65533;Gm&#1561;&#65533; &#65533; GG	&#65533; Z&#65533;	&#65533;Y&#65533;pw&&#65533;w']&#65533;Vi&#65533;`	k&#65533;M&#65533;&#65533;&#65533;&#65533;xlH&#65533;&#65533;p&#65533;@5&#65533;<&#65533;`&#65533;&#65533;!&#65533;&#65533;c>&#65533;&#65533;&#1305;7S&#65533;&#65533;c&#65533;&#65533; 
+p
\t&#65533;  &#65533;I&#65533;p&&#65533;
&#65533;wwa&#65533;&#65533;np&#65533;&#904;l&#65533;9&#65533;&#65533;:`l&#65533;;&#65533;&#65533;&#65533;Cl&#65533;&#65533;Z~"&#65533;7}6&#65533;@ &#65533;&#65533; &#65533;&#65533;)&#65533;&#65533;&#1634;&#65533;&#65533; P&#65533;&#65533;1xa7ifVmp7?&#65533;|I&#65533;&#65533;&#65533;&#65533;&#1800;v&#65533;&#65533;&#65533;&#65533;&#65533; &#65533;&#65533;&#65533;&#65533; &#65533;&#65533;$1G &#65533;&#65533;&#65533;]&#65533;@&#65533;D&#65533;i&#65533;Y&#65533;&#65533;&#65533;P@(&#65533; ]&#65533;B&#65533;&#65533;&#1350;&#65533;#y8Ay?6pK&#65533;;`&#65533;h&#65533;;G&#663;&#65533;0&#65533;&#65533;*p&#65533;4+&#65533;&#65533;n&#65533;%&#65533;H&#65533;&#560;&#65533;X
&#65533;&#65533; &#65533;*&#65533;1&#65533;
&#65533;&#1097;&#65533;&#65533;0&#65533;v&#65533;G&#65533;&#65533;&#65533;G&#65533;fx@&#65533;&#65533;&#65533;&#65533;&#65533;&#65533;&#65533;8&#65533;)GPt&#65533;&#65533;(&#65533;H&#65533;(
B&#65533;&#674;A&#65533;&#65533;&#65533;&#549;&#65533;&#65533;&#65533;&#65533;|&#65533;c9fp&#65533;!`&#65533;&#65533;<&#627;t&#65533;&#65533;`&#65533;&#65533;p&#65533;&#65533;&#65533;$RD7cp&#65533;0[&#65533;&#526;&#65533;&#65533;&#65533; Vz&#65533;&#65533;&#65533;&#65533;:&#65533;&#65533;&#65533;_&#65533;I0&#65533;&#65533;M&#65533;&#65533;&#65533;@<
&#65533;&#65533;&#65533;FJ*&#65533;M&#593;$yR&#65533;%&#65533; t&#65533;A&#65533;&#65533;3z&#65533;*&#65533;`&#65533;&#65533;&#65533;h&#65533;&#65533;(&#65533;&#65533;&#65533;&#65533;
&#65533;&#65533;(&#65533;&#65533;jI7"`?-P&#65533;P&#65533;R[&#65533;&#65533;`&#65533;P&#65533;i*r-&#65533;&#65533;&#65533;&#65533;ws! &#65533;&#65533;)	!&#65533; &#65533;$&#65533;j@C{&#65533;&#32421;&#65533;&#65533; z&#65533;&#65533;&#65533;C&#65533;-&#65533;E&#65533;&#976;~&#65533;&#65533;&#65533;&#65533;&#65533;&#65533;&#65533;&#65533;&#65533;;F&#65533;&#65533;&#65533;$I&#65533;&#65533;O1&#1640;j&#1779;&#65533;&#65533;&#65533;	&#65533;&#65533;&#65533;&#65533;&#65533;&#65533;&#65533;l&#65533;&#65533;P&#65533;&#65533;[&#65533;&#65533;&#65533; &#65533;a&#65533;&#65533;&#65533; &#65533;&#65533;;&#65533;&#65533;&#65533;.&#65533;&#65533;p&#65533;&#65533;&#1066;&#65533;&#65533;!&#65533;&#65533;&#65533; &#65533; &#65533;VJ&#65533;&#65533;&#31375;&#65533;*&#65533;&#65533;&#65533;&#65533;&#65533;&#65533;[&#65533;&#65533;;&#65533;&#65533;&#65533;&#65533;[&#65533;&#65533;&#65533;&#65533;&#65533;&#65533;&#65533;&#65533;&#65533;+&#65533;Y^&#65533; k&#65533;&#65533;>;?&#65533; &#65533;Z&#65533;&#65533;VP
&#65533; &#65533;&#65533;&#1789;&#65533;&#65533;&#65533;@&#65533;0&#65533; &#65533; &#65533;&#65533; &#65533;0&#65533;&#65533;&#65533;,&#65533;&#65533;&#65533;&#65533;&#65533;
&#65533;&#65533;&#65533;&#65533;&#1947;[@&#65533;&#65533;`&#65533;&#26332;&#65533;&#65533;=&#65533;&#65533;&#65533;&#65533;&#4029;P&#65533;&#65533;&#65533;&#65533;{0&#65533;&#65533;&#65533;0&#65533;&#65533;W&#65533;pW&#65533;&#65533;&#65533; &#194;&#65533;&#65533;1<&#65533; &#65533;&#65533; &#65533; &#65533;&#65533;,,&#65533;&#65533;*&#65533;}f&#65533;&#65533;&#65533;&#65533;&#65533;&#65533;S&#65533;&#65533;;h&#65533;&#65533;&#65533;H &#1616;&#65533;* &#65533;&#65533;&#65533;0
&#65533;PA,&#238;&#65533;
j&#65533;&#65533;9<j0&#65533;&#65533;&#65533; &#65533;&#65533;&#65533;&#65533;&#65533;u&#65533;&#65533;W09&#65533;&#65533;&#65533;&#65533;A\&#65533;&#65533;&#65533;{ &#65533;*&#65533;0 V&#65533;`&#65533;&#65533;&#65533;h`&#65533;Z&#65533;&#65533;&#65533;&#65533;7&#819328;&#65533;&#65533;&#65533;&#65533;A&#65533;&#65533;kL&#65533;E,&#65533;F|&#65533;A<&#65533;&#65533;&#65533;&#65533; &#65533;2,&#65533;&#65533;&#65533;&#688;|&#486;&#259;&#65533;&#65533;i&#65533;&#522;&#65533;&#65533;&#65533;&#65533;&#65533;&#65533;@&#65533;*&#65533;&#8087;&#65533; &#65533;	b,&#65533;&#65533;&#497;L&#65533;k&#243;&#676;&#65533;&#65533;\&#65533;&#65533;|&#863;L
 &#65533;pG&#65533;&#65533;Y&#65533; &#65533;,&#65533;A&#65533;&#65533;&#65533;&#540;&#65533;&#1424;&#65533; 	&#65533;`T&#65533;&#65533;&#65533;@4&#65533;&#65533;&#65533;j&#65533;4@&&#65533;&#65533;`&#65533;l&#65533;&#65533;&#65533;&#65533; &#65533;&#65533;&#65533;&#65533;t&#65533;<<t@&#65533;&#65533;&#1045;P&#65533; &#65533;&#65533;*&#65533;&#65533;&#65533;&#368;C&#65533;&#65533;[k@&#65533;&#65533;&#65533;!&#65533;&#65533;Q&#65533;iP&#65533;&#65533;c5X&#65533;&#65533;&#65533;k&#65533;&#65533;4@&#65533;&#65533;l 0&#65533;9&#65533;&#1263;&#65533;<`]&#65533;
3&#65533;&#65533;{<&#65533;&#65533;lXP&#65533;&#65533;&#65533;&#65533;Q&#65533;&#877;
&#65533;Ct<&#65533;!&#65533;&#65533;K&#65533;_&#65533;	O&#65533;&#65533;*&#65533;9&#65533;J&#65533;&#1155;5&#65533;	&#65533;&#634;@&#65533;0X<&#65533;&#128;&#65533;n&#65533;&#65533;&#65533;&#65533;E&#1452;&#65533;&#65533;&#65533;&#65533;<`&#65533; { [&#65533;&#567; &#65533;U&#65533;&#65533;&#65533;&#65533;=K&#65533;u&#65533;&#65533;P&#158;&#65533;b&#65533;{&#65533;&#65533;PP&#65533;&#65533;&#65533;&#65533;\&#65533;gM&#65533;`&#65533;xp&#65533;o&#65533;&#65533;&#65533;&#65533;< &#65533;&#65533;&#65533;&#65533;&#65533;
ceT&#65533;O&#65533;&#1483;&#65533;&#881; &#1389;&#65533;kS&#65533;&#65533;A&#65533;^&#65533;&#65533;[&#65533;&#65533;^	*&#65533;&#65533;&#65533;@&#65533;&#65533;&#65533;&#65533;&#65533;`P&#65533;Q&#65533;#&#65533;&#65533;# &#65533;=&#65533;#&#65533;	&#65533; &#65533;P&#65533;&#461;&#65533;&#65533;&#65533;&#65533;&#65533; &#65533;&#65533;&#65533;&#65533;&#65533;&#1520;&#65533;+&#65533;&#65533;&#65533;&#65533;&#65533;&#65533;U&#65533;&#65533;]&#65533;p&#65533;&#65533;&#65533;&#65533;&#128;k&#65533;H&#65533;&#65533;&#65533;&#65533;&#65533;&#65533;&#65533;Q &#65533;^&#65533;&#65533;}&#65533;&#65533;&#65533;&#65533;
3&#65533;&#65533;&#65533;A:&#65533;
&#65533;r&#65533;&#1482;< &#65533;&#65533;&#65533;}&#65533;&#65533;|&#65533;&#65533;j&#65533;
X&#65533;&#65533;&#65533;&#65533;&#65533;Q&#65533;r&#65533;{&#65533;,&#65533;.&#65533;&#65533;&#65533;	&#65533; 8&#65533;&#65533;&#65533;C&#65533;#&#65533;&#65533;;&#65533;&#65533;C&#65533;&#65533;C0&#65533;&#65533; &#65533;z&#65533;3&#65533;&#65533;&#65533;&#65533;&#65533;&#65533;&#65533;P&#65533;&#65533;&#65533;&#65533;&#65533;Y&#65533;
ik&#65533;&#65533;[&#65533;"&#65533;&#65533;&#65533;x&#65533;`&#65533;]&#65533;&#1568;&#65533;
&#65533;,0}&#65533;&#65533;&#65533;k&#65533;&#65533;&#65533; &#65533;&#65533;r>&#65533;r&#65533;9&#65533;Y&#65533;'	&#65533;&#65533;)&#65533;&#65533;&#65533;&#65533;&#65533; &#65533;0&#65533;&#65533;&#1480;&#65533;&#65533;&#65533;	&#65533;&#65533;]&#65533;8&#65533;&#65533;|&#65533;~A{3&#65533;|&#65533;&#65533;&&#65533;&#65533;r&#65533;&#65533;&#65533;&#65533;&#65533;0&#65533;&#65533;&#65533;P&#65533;`&#65533;&#65533;&#65533;C&#65533;&#65533;>&#65533;&#65533;>&#65533;0 &#65533;N&#65533;
0 &#65533;
Q^&#65533;~&#65533;&#65533;&#65533;&#65533;M&#1745;&#65533;&#1942;;&#65533;Q&#65533;&#65533;&#65533;
&#65533;&#65533;&#65533;b&#65533;&#65533;&#65533;	&#65533; &#65533;&#65533;^&#65533;&#65533;~&#65533;&#1438;&#65533;&#65533;&#65533;&#1790;	T@&#65533;)< &#65533;&#65533;&#65533;|&#65533;&#65533;>=kK&#65533;@&#65533;&#65533;D
&#65533;&#65533;&#65533;(.&#65533;Ny&#65533;&#65533;&#65533;&#65533;&#65533;&#65533;&#65533;&#65533;&#65533;&#65533; &#65533;&#65533;&#65533;>&#65533;fP&#65533;fp&#65533;&#65533;>&#65533;&#65533;~&#65533;&#65533;&#65533;&#65533;&#65533;&#65533;^h&#65533;x&#65533;`
&#65533;&#65533;&#65533;]&#65533;&#65533;>&#65533; &#65533;&#65533;/&#65533;!O&#65533;&#65533;&#65533;&#65533;&#65533;. 
&#65533;&#65533;&#65533;&#65533;&#65533;l&#65533;[&#65533;^&#1957;(P&#65533;b&#65533;&#65533;&#65533;^&#65533;>&#65533;&#65533;>&#65533;B&#65533;&#65533;&#1820;&#158;&#65533; &#65533;&#65533;1&#65533;&#65533;hA{&#65533;YI&#65533;&#65533;&#65533;&#65533;&#65533;@&#65533;&#65533;?o&#65533;'&#65533;&#65533;&#65533;~&#65533;&#65533;&#65533;@ K&#65533;&#65533;( &#65533;&#65533;Oh&#65533;!&#65533;&#65533;	&#65533;&#65533;&#65533;&#65533;\&#65533;&#65533;&#65533;&#65533;&#65533;&#65533;>&#65533;)&#65533; ! &#65533;5&#65533;M&#65533;&#65533;&#65533;&#65533;&#65533;&#65533;&#65533;j&#65533;&#65533;&#65533;}&#65533;&#65533; &#65533;>&#65533;]&#65533;&#65533;z&#65533;&#65533;^?&#65533;D&#65533;&#65533;b&#65533;&#65533;&#65533;j@&#65533;qp&#65533;&#65533;&#65533;&#65533;&#65533;q@&#65533;&#65533;
a>&#65533;'&#65533;&#65533;x&#65533; &#65533;&#65533;C_&#65533;r0&#65533;)&#65533;&#65533;&#65533;&#65533;&#65533;|&#65533;&#65533;&#65533;&#65533;&#65533;&#1959;&#65533;
W&#65533;&#65533;+&#65533;&#1456;&#65533;&#368;&#65533;&#65533;&#927;f&#65533;&#65533;? 'P&#65533;&#65533;&#65533;
pO&#65533;&#65533;&#65533;&#65533;&#65533;?&#65533;O 
&#65533;&#65533;&#65533;+&#65533;i/&#65533;&#65533;&#65533;&#65533;&#65533; &#65533;&#65533;OM&#65533;&#65533;&#65533;&#65533;&#65533;&#65533;&#65533;OB&#65533;&#65533;~` D&#65533;/&#65533;&#65533; qB&#65533;&#65533;&#65533;
N(&#65533;F&#65533;
*&#65533;&#65533;&#1650;E&#65533;&#65533;&#65533;x&#65533;P&#65533;D&#65533;4h&#65533;&#65533;&#65533;&#65533;%M&#65533;D&#65533;R&#65533;J&#65533;-]&#65533;&#65533;&#65533;2&#65533;&#65533;&#65533;<	&#65533;&#65533;&#65533;J(|^&#65533;&#65533;&#65533;E+P
&#65533;&#65533;Q&#65533;&#65533;&#65533;[&#65533;yAL&#65533;
&#65533;&#65533;j&&#65533;&#65533;<Y&#65533;l v&#65533;&#65533;B&#65533;H&#65533;&#65533;H&#65533;Hb&#65533;&#65533;&#65533;&#65533;&#65533;&#65533;S&#65533;^&#65533;}q&&#1058;&#65533;&&#65533;
&#65533;4&#65533;&#65533;3(]
&#65533;x&#65533;T&#65533;9Q&#65533;&#65533;h&#65533;U&#65533;&#65533;&#65533;b>&#65533;#g&#65533;&#65533;
4&#65533;&#65533;#+&#208;8&#65533;&#65533;W&#65533;&#65533;l&#65533;1g&#65533;`ts&#65533;h&#65533; Q,&#65533;@&#65533;F&#65533;V&#65533;&#65533;&#331;b&#65533;s&#65533;&#65533;&#1633;&#65533;`D'_&#65533;&#65533;&#65533;&#65533;1+&#65533;&#65533;m&#65533;&#65533;&#65533;&#65533;&#65533;&#65533;&#855;&#65533;E&#65533;n&#65533;&#65533;&#65533;B&#65533;$&#65533;>9>y&#65533;h&#65533;&#65533;:@&#65533;&#65533;L&#65533;&#65533;&#1282;&#65533;(`4&#65533;@&#65533;&#65533;b&#65533;a8&#65533;&#65533;	&0&#65533;&#65533;d&#65533;!C&&#65533;<W&#65533;m0&#65533;Z	1&#65533;&#65533;&#65533;&#65533;&#65533;"U &#65533;&#65533;o&#65533;1&#65533;-&#65533;&#65533;&#65533;&#65533;&#65533;&#65533;S&#65533;I&#65533;&#65533;&#65533;\&#65533;&#65533;&#65533;&#65533;&#65533;`&#65533; 0&#65533;2&#1568;&#65533;|)(&#65533;&#65533;&#65533;L&#65533;&#317;&#65533;&#65533;&#65533;aV&#65533;&#65533;&#65533;&#65533;&#65533;dl&#65533;&#65533;'r&#65533;&#65533;&#65533;&#65533;h&#65533;&#65533;@&#65533;t&#65533;&#65533;x&#65533;$zB&#239;0&#65533;9'&#65533;@J-}&#65533;6&#65533;(&#65533;&#65533;/&#1019;-&#65533;&#65533;tj&#65533;X&#65533;&#321;
&#65533;/&#65533;&#65533;h$B&#65533;:W&#65533;&#65533;U&#65533;&#65533;(Oh&#65533;&J&#65533;&#65533;G*&#65533;&#65533;/CIG&#65533;sUT)&#704;4R6&&#65533;&#65533;&#65533;/&#65533;-&#65533;&#65533;&#65533;z&#449;8&#65533;D&#65533;>k&#65533;&#65533;Re&#65533;&#65533;[%&#65533;\s&#733;&#65533;=euL&#65533;&#65533;A!&#65533;\+ym&#65533;&#65533;:d
t&#65533;A&#65533;XF&#65533;MVKI&#65533;&#65533;&#65533; :0Z&#65533;Jdo/&#716;&#65533;&#65533;jT&#65533;D&#65533;U&#65533;&#65533;8]=&#65533;&#65533;&#65533; wk&#65533;c&#65533;q&#65533;%q2&#65533;7Di&#65533;t&#65533;&#65533;&#65533;c&#65533;t&#65533;H&#65533;-&#65533;&#65533;E&#65533;(&#65533;&#65533;&#65533;
&#65533;a&#65533;&#65533;p&#65533;	"&#65533;&#65533;&#65533;&#65533;&#1464;&#65533;&#65533;&&#65533;&#65533;j&#65533;&#65533;R7&#65533;'D&&#65533;&#65533;(&#65533;&#65533;&#65533;&#65533;&#65533;P&#65533;	&#65533;
&#65533;d&#65533;$&#65533;&#65533;B&#65533;&#65533;k&#65533;&#65533;&#65533;)&#65533;&#65533;&#65533;&#65533;&#65533;B&#65533;@&z&#65533;L&#65533;&#393;&#65533;&#65533;@&#65533;V&#65533;&#65533;qRK=Jc&#65533;'&#65533;3&#1419;&#65533;n&#65533;p&#65533;x&#65533;b
CA&#1816;B&#65533;&#65533;&#65533;&#65533;&#65533;XJ&#65533;&#65533;&#65533;7&#1960;&#65533;&#65533;I&#65533;6xXt,&#65533;&#65533;&#65533;&#65533;&#65533;&#65533;&#65533;V@&#65533;T&#65533;&#65533;&#65533;i&#65533;/&#65533;&#65533;r&#65533;L0&#65533;v&#65533;n&#65533;"&#65533;H&#65533;&#989;&#65533;&#65533;&#65533;&#65533;N9&#65533;1&#65533;P&#65533;&#65533;&#65533;&#5531;&#65533;>!&#65533;	&#65533;&#1554;g&#65533;s?g&#65533;z&#65533;&#65533;a&#65533;tR&#65533;&#65533;P &#65533;&#65533;&#1027;(T&#65533;[Q3&#65533;&#65533;@&#65533;&#65533;]&#65533;&#65533;&#65533;&#65533;^&#65533;&#65533; &#65533; &#65533;&#65533;&#65533;K&#65533;>&#65533;Q&#65533;&#65533;P&#65533;X7&#65533;&#65533;&#65533;o&#65533;&#65533;:&#65533;E&#65533;&#65533;u?&#1245;&#65533;p?&#65533;&#65533;&#65533;h&#65533;&#65533;A+L&#65533;&#1547; `&#65533;A&#65533;&#65533;&#65533;5&#1032;
&#65533;&#65533;&#65533;G+nE&#65533;&#65533;&#65533;?&#1408;&&#65533; I<xI!&#65533;8&#65533;k3&#65533;%&#65533;2&#65533;	1&#65533;&#65533;"0&#65533;&#65533;e&#65533;/&#65533;R&#65533;E&#65533;&#65533;&#65533;&#65533;&&#65533;&#65533;Ma&#12306;&#65533;&#65533;&#65533;3 &#65533;&#65533;t&#65533;$&#65533;&#65533;&#65533;&#65533;&#65533;"D&#65533;Y&q&#65533;&#65533;S&#65533;l&#65533;&#65533;&#65533;C8&#65533;1K&#65533;]&#65533;(&#65533;B&#65533;&#65533;#&#65533;"&#65533;&#65533;1V&#468;H&#65533;p{I&#65533;	z&#8018;&#65533;`&#65533;,&#65533;&#65533;H^&#65533;&#65533;r\Y&#65533;&#65533;&#65533;&#65533;D`&#65533;L,@&#65533;"+(&#65533;&&#65533;&#65533;/2&#65533;&#65533;ao  &#65533;&#65533;Ff&#65533;&#50023;L]2X&#65533;&#65533;n&#65533;&#65533;&#65533;<gT&#65533;&#65533;&#1041;/&#65533;p@+
e&#65533;n&#65533;@\4`&#65533;~)&#65533;^J&#65533;&#65533;dd_ ,&#65533;p >&#65533;&#65533;4&#65533;$&#65533;&#65533;&#312;&#65533;Q&#65533;&#65533;1P&#65533;*Z&#65533;R&#65533;&#65533;&#65533;&#65533;&#65533;x`&#65533;l&#65533;@&#65533;&#65533;&#65533;&#65533; vp&#65533;^~5&#65533;&#65533;&#65533;e.&#65533;O&#65533;&#65533;&#65533;bPd&#65533;
&#65533;F&#65533;$WhEl^&#130;&#65533;&#65533;#-&#65533;@&#65533;6&#65533;QSJ&#65533;&#298;&#65533;H&#65533;L&#65533;"&#65533;&#65533;&#65533;84 o#`pR&#65533;&#65533;4&#65533;&#65533;#&#65533;S&#65533;&#65533;&#65533;B<&#65533;O&#65533;&#65533;O&#65533;6&#65533;O&#65533;&#65533;^N&#65533;&#65533;-&#65533;&#65533;+0&#65533;S&#65533;Z&#1400;U`&#65533;&#65533;&#65533;&#65533;F;F\&#65533;m`w&#65533;E&#65533;&#65533;y&#65533;&#65533;&#906;&#1460;&#65533;&#65533;&#65533;(&#65533;&#195;&#65533;4&#65533;Q jleTF&#65533;v&#65533;`@`&#65533;&#65533;&#65533;&#65533;&#1792;>&#65533; #>&#65533;	&#65533;@pCn&#65533;&#65533;Un&#65533;N!x&#65533;&#65533;&#65533;&#65533;VD h=&#65533;9&#65533;&#65533;&#65533;g&#65533;@xA&#65533;&#65533;&#1414;pmmu9[&#65533;&#65533;&#1454;=x&#65533;5&#65533;&#65533;&#65533;5&#65533;&#65533;0,p&#65533;&#65533;&#65533;?&#65533;aX&#65533;&#65533;W&#868;D%d&#625;&#65533;&#65533;#&#65533;&#65533;&#65533;v&#65533;C&#65533;&#65533;V&#65533;+&#65533;!T&#65533;&#65533;s&#65533;&#65533;&#65533;
&#352;&#65533;&#65533;y&#65533;\D&#65533;&#65533;j%v&#65533;P&#65533;K&#65533;&#870;	&#65533;&#65533;o&#65533;\K&#1528;&#65533;l&#65533;&#65533;<%+e&#65533;&#65533;2&#65533;	;&#65533;&#65533;u&#65533;&#65533;&#65533;&#65533;R/u&#65533;&#65533;neO&#65533;r&#65533;&#65533;&#65533;&#65533;!s(*D5&#65533;&#65533;&#65533;&#65533;P<&#65533;&#65533;U&#65533;&#65533;&#65533;B1&#65533;5dD&#65533;9&#65533;&#65533;&#65533;)|&#65533;m&#65533;&#65533;1&#65533;}&#65533;  w&#65533;&#65533;&#65533;"&#65533;&#65533;&#1280;&#65533;&#65533;&#65533;"N&#65533;]F7&#65533;&#1119;&#65533;&#65533;&#65533; S&#288;6&#65533;(@4&#65533;0&#65533;&#65533;&#65533;e&#65533;g&#65533;&#65533;"&#65533;>&#65533;&#65533;&#65533;&#65533;&#65533;&#65533;H&#65533;X&#65533;&#65533;&#65533;&#65533;&#65533;1:&#65533;&#65533;&#65533;&#65533;&#65533;&#65533;
&#65533;1lGY&#65533;&#65533;~`e&#65533;4&#65533;&#1120;&#65533;&#65533;&#65533;0&#65533;&#1038;`,&#65533;M&#65533;&#65533;L'&#65533;&#1245;6s&#65533;&#65533;jQ&#65533;&#65533;&#1319;.@*&#65533;r
&#65533; (p~&#65533;&#65533;&#65533;&#65533;&#65533;XHSxV&#65533; ;&#65533;E&#65533;&#65533;"&#65533;&#65533;9&#65533;&#65533;!&#65533;&#65533; @ &#65533;&#65533;@*`&#65533;+H&#65533;r$&#65533;&#65533;hE&#65533;&#128;m"P p[&#65533;&#65533;&#65533;&#65533;&#65533;=&#65533;Q&#65533;&#65533;&#65533;&#65533;.@ &#65533;&#1111;
h&#65533;&#65533;&#65533;74&#65533;&#65533;6&#65533;&#65533; &#65533;9(&#65533;&#65533;&#65533;&#65533;aQ&#65533;B&#65533;&#65533;&#65533;`${D&#65533;"&#65533;&#65533;&#65533;&#65533;&#65533; 
Zm6&#65533;-l&#65533;&#65533;)&#65533;2&#65533;I&#65533;uQ+&#65533;	&#65533;D&#65533;O&#65533;r&#65533;&#65533;3&#65533;&#65533;p&#65533;:>	&#65533;&#65533; 7&#65533;&#65533;&#65533;m&#65533;&#65533;&#65533;@o&#65533;&#65533;&#65533;&#65533;&#65533;&#65533;s&#65533;&#741;~&#65533;&#65533;4&#65533;px&#65533;&#65533;+\&#65533;>&#65533;&#65533;&#65533;&#65533;&#65533;r&#65533;&#65533;&#65533;&#65533;&#65533;0&#65533;&#65533;&#65533;&#65533;/zh&#65533;|&#65533;"&#65533;"&#65533;Ip&#65533;&#65533;z&#65533;&#65533;&#65533;&#749;]&#65533;8
&#65533;&#65533;%&#65533;~CO&#65533;&#65533;=&#65533;&#65533;&#65533;&#65533;&#65533;^&#1600;' 3lA&#65533;&#65533;&#65533;&#65533;&#1389;&#65533;qMx{&#65533;$WHT&#65533;&#65533;&#65533;&#803;<&#65533;&#65533;O&#65533;^~&#65533;&#65533;&#65533;&#65533;&#65533;&#65533;&#65533;&#65533;&#65533;L&#65533;&#65533;nm&#65533;&#65533;h('&#65533;aa6&#65533;I&#65533;{&#65533;&#65533;&#65533;R&#65533;P@&#65533;&#65533;b&#65533;Yd!&#65533;&#65533;'&#65533;&#65533;&#65533;&#65533;<&#65533;&#65533;&#65533;&#65533;L&#65533;6M0o&#65533;&#65533;&#65533;8t*&#65533;&#65533;C&#65533;&#65533;S@&#65533;&#65533;4u&#65533;5&#65533;%&#1171;&#65533;&#65533;(?	&#65533;*E&#65533;}&#65533;u&#65533;K&#65533;&#65533;k&#65533;&#65533;&#65533;&#65533;?%8<&#65533;&#1728;e&#65533;^&#65533;&#65533;&#65533;h <&#65533;&#65533;V0&#65533;&#65533;&#65533;&#65533;&#65533;L&#65533;&#65533;&#65533;6d&#65533;:d`Bd0S&#65533;$<@&#65533;K9&#65533;&#65533;&#65533;H&#65533;&#65533;!d&&#65533;&#1216;&#65533;&#65533;;AX&#65533;Di&#65533;" &#65533;6&#65533;&#65533;nR&#65533;7T&#65533;&#65533;&#65533;X&#65533;&#65533;J&#65533;&#65533;5 ,&#65533;
0&#65533;&#65533;&#65533;&#65533;&#65533;:|&#65533;;T&#65533;&#65533;3B&#65533;CD&#65533;mS&#65533; &#65533;&#65533;&#65533;&#65533;h&#65533;&#65533;&#65533;&#65533;f&#65533;*X=r&#65533;4<
&#65533;&#65533;&#1066;&#65533;9&#65533;q&#368;
:&#65533;?&#65533;@h&#65533;&#65533;=&#65533;&#65533;&#65533;&#65533;B`/&#65533;&#65533;A&#65533;%F&#65533;&#65533;#&#65533;B&#467;D,&#65533;B&#65533;&#65533;&#65533;&#48890;5&#65533;&#65533;6&#65533;&#65533;V&#65533;B8k&I  &#65533;;XaAAJ&#65533;&#65533;?&#65533;&#65533;&#65533;	tH&#65533;9&#65533;1&#65533;&#65533;&#65533;7C&#65533;&#65533;=&#65533;?*&#65533;`&#65533;ApDT3Fg|&#403;&#65533;BH<F&#65533;S&#276;&#65533;&#65533; &#65533;&#65533;Vp&#65533;^ CO&#65533; &#65533;2!I&#65533; &#65533;1&#65533;2X&#65533;&#65533;" G&#1563;7&#65533;&#65533;&#65533;2&#65533;0.&#65533;&#65533;E<x&#65533;[&#65533;&#65533;&#65533; &#65533;$&#65533;D&#65533;|<e4&#65533;L&#65533;Dt&#65533;&#65533;t&#65533;&#65533; &#65533;k&#65533; VCIh&#65533;&#65533;&#65533;&#65533;DA p`&#65533;u@&#65533;V\&#65533;&#65533;&#65533;#&#65533;\Iy\&#65533;y&#65533;'&#65533;&#65533;Y&#65533;&#65533;d&#65533;4&#65533;
DBG<HD&#65533;&#760;L&#65533;e&#65533;BUs	48&#65533;8p&#65533;&#65533;&#65533;HA &#65533;&#65533;10&#65533;_`&#65533;P&#65533;&#65533;&#65533;&#65533;z&#65533;&#65533;&#65533;!u &#65533;&#65533;s&#65533;#@%	H&#65533;&#346;&#65533;&#65533;I&#65533;+&#65533;H&#65533; &#65533;TD&#65533;D@&#65533;&#65533;I&#65533;&#65533;&#65533;"lM&#65533; &#65533;@&#65533;&#65533;&#65533;x2&#65533;&#65533;&#65533;Cn&#65533;&#65533;&#65533;5&#65533;4$&#65533;&#303;X`&#65533;&#65533;$&#65533;P&#65533;oxA	 &#65533;&#65533;&#65533;&#65533;&#65533;CZ&#65533;Y&#768;&#65533;&#65533;&#65533;0 3&#65533;V&#65533;&#65533;CD&#542;d&#65533;FJD\D&#65533; -d	&#65533;L&#65533;p&#65533;&#65533;&#65533;&#65533;&#65533;&#65533;;&#65533;I&#65533;u&#65533;&#65533;t&#65533;`&#65533;&#65533;4&#65533;#x#t&#65533;&#65533;hN;&#65533;&#771;&#65533;&#65533;&#65533;Yh&#65533; &#35464;&#65533;Y&#65533;&#65533;&#65533;&#606;&#65533;&#65533;DdF&#65533;lM&#65533;J&#65533;&#65533;&#65533;p c&#65533;HY&#65533;&#65533;d&#65533;X&#65533; &#65533;;X&#65533;&#65533;&#65533;$&#65533;7&#65533; &#65533;&#65533;pS &#65533;&#65533;1 .f&#65533;&#65533;W&#65533;T( rp&#65533;&#65533;3&#834;&#65533;]Ff&#65533;&#65533;2&#65533;K&#65533;&#65533;#&#65533;2&#65533;&#65533;&#65533;&#65533;&#65533;D&#65533;&#65533;&#65533;1h&#65533;&#65533;&#65533;?&#65533;x&#65533;8&#65533;?(N&#65533;$&#65533;6H&#65533;6 &#65533;(&#65533;H&#65533;&#65533;"&#65533;&#65533; hzL&#65533;;z%&#65533;(&#65533;Hd@5&#65533;&#65533;&#65533;I&#65533;P&#65533;[&#65533;&#65533;S&#65533;L&#65533;&#65533;&#65533;%`Jt	(&#65533;m&#65533;l&#65533;&#65533;1&#65533;&#65533;&#65533;C&#65533;6&#65533;&#65533;h*&8GpS8}&#65533;t&#1916;&#65533;)&#65533;&#65533;3&#65533;"Z4{&#65533;%5&#65533;&#65533;#IX.&#65533;&#65533;F5FH&#65533;X0&#65533;&#65533;&#65533;&#65533;&#65533;&#65533;&#65533;eD&#65533;P&#65533;&#65533;0.&#65533;m&#65533;&#1173;p 6&#65533;&#65533;P] ^&#65533;.S!T5&#65533;&#65533;&#65533;?p&#65533;u&#65533;&#65533;u&#65533;&#65533;U&#65533;BL&#65533;&#65533;&#65533;6-&#65533;@C&#65533;A&#65533;&#65533;B&#65533;&#65533;3&#65533;hJhF&#564;&#65533;e&#65533;&#65533;D&#65533;q&#65533;&#65533;&#65533;#F&#65533;Vf&#65533;@M@)|<#&#65533;:&#65533; / &#65533; &#1590;`XJP&#65533;&#65533;+;re&#65533;D&#65533;&#65533;A#
&#65533;&#65533;&#65533;#&#65533;vE&#65533;!I&#65533;7`&#65533;?8&#65533;&#65533;&#65533;&#65533;S|%&#65533;}&#65533;9h7xEP&#65533;#&#65533;&#1346;&#65533;2&#65533;\ %P}@&#65533;L+VeX&#65533;g&#65533;&#65533;&#65533;&#65533;8 &#65533;dX&#65533;7&#65533;&#65533;M&#261;]np&#65533;&#65533;K5&#65533;gXp&#65533;&#65533;O&#65533;V}&#65533;&#65533;$Q_&#65533;&#65533;^&#65533; P&#65533;&#65533;X`W$&#65533;0&#8735;&#65533;# &#65533;*	&#65533; &#65533;BX&#65533;t@&#65533;!@%&#65533;[G&#65533;&#65533;?&#65533;&#65533;U&#65533;&#65533;9 &#65533;8r&#65533;HrhTr&#65533;>&#65533;q0[&#65533;M&#65533;DH&#65533;%H&#65533;&#65533;H3&#65533;&#65533;L<&#65533;&#65533;D&#65533;&#65533;&#65533;&#65533;<-P&#65533;&#65533;&#1845;&#65533;&#65533;&#65533;&#65533; &#65533;&#65533;&#65533;&#65533; &#65533;&#65533;H&#65533;&#65533;Z&#65533;L\w&#65533;9up&#65533;x&#65533;&#65533;4R&#65533;|&#65533;&#65533;t&#65533;\&#65533;&#65533; &#65533;MAp&#65533;&#65533;Z&#65533;V&#65533;VXX&#65533;T&#65533;f&#65533;6(B&#65533;&#65533;"0&#65533;=9rH&#65533;D&#65533;&#65533;M&#65533;ke&#65533;&#65533;4#&#65533;<&#65533;&#65533;V%8&#65533;m=&#65533;&#65533;%W&#65533;&#65533;&#65533;dUG0J&#65533;&#65533;xQ&#65533;&#625;s&#65533;;&#65533;&#65533; u&#65533;&#65533;:&#65533;|&#65533;&#65533;&#65533;&#65533;&#65533;&#65533;&#65533;&#780;&#65533;&#65533;&#65533;>&#1157;&#65533;9&#65533;&#65533;&#1276;D$&#65533;M&#65533;gM&#65533; q&#65533;&#65533;> ^&#65533;] K &#65533;:p&#65533;&#65533;_l&#65533;]q &#65533;L&#65533;V%&#65533;X&#65533;C&#1620;&#1533;&#65533;&#65533;&#65533;'&#65533;&#65533;/&#65533;dQ&#65533;98&#65533;&#65533;`&&#65533;&#65533;&#65533;&#65533;&#65533;5&#65533;&#65533;[&#65533;S&#65533;&#65533;&#65533;=Q0&#65533;U&#65533;1)&#65533;|H&#65533;AP&#65533;p&#65533;<&#65533; 05&#65533;&#1351;f iMp&#65533;&#65533;_H3IT&#1646;&#65533;&#65533;&#65533;&#65533;*&#65533;  &#65533;&#65533;&#65533;&#1341;$,&#65533;&#288;&#65533;&#65533;&#65533;|3&#65533;&#65533;`&#65533;&#65533;&&#65533; &#65533;Z c&#65533;&#65533;}qMjX&#65533;1h&#65533;&#65533;&#65533;e_B&#65533;wx&#65533;&#65533; &#65533;h&#65533;&#65533;H6&#1747;&#65533;Z&#65533;&#65533;=D&#65533;ZF&#1028;m&#65533;R Z*	( &#65533;qe	5&#65533;&#65533;&#65533;&#65533;O&#65533;&#65533;&#65533;&#65533;&#65533;tN&#65533;&#65533;&#65533;&#65533;'&#65533;&#65533;x&#65533;&#65533;%&#65533; &#65533;9&#65533;I&#65533;) &#65533;S&#65533;&#65533;&#65533;&#65533;&#65533;&#65533;	D&#65533;&#65533;&#65533;A&#65533;&#65533;&#1592;I&#65533;&#65533; !&#65533;&#65533;&#1351;&#65533;^&#65533;&#65533;JhV>&#65533;&#65533; @&#65533;D&#65533;HYb&#65533;&#65533;Z&#65533;,&#65533;VX&#65533;&#65533;y)(c|&#65533;&#65533;n87x&#65533;&#24878;&#65533;J[&#65533;&#65533;&#65533;f&#65533;&#65533;ch&#65533;t^@&#65533; &#65533;&#65533;*&#65533;a`&#65533;]*H&#65533;u&#65533;| &#65533;T&#65533;&#65533; &#65533;L&#65533;&#65533;&#65533;a&#65533;&#65533;&#65533;	&#65533;&#65533;g&#65533;A&#65533;&#1000;t&#65533;&#65533;&#65533;f&#65533;W&#65533;&#65533;&#65533;6&#65533;&#65533;&#65533;&#65533;I&#65533;&#65533;&#65533;&#65533;Z&#65533;c&#65533;&#65533;&#65533;&#65533;&#65533;&#65533;.&#65533;&#65533; p Ls&#1300;&#1737;&#65533;B&#65533;L&#65533;f&#65533;&#65533;"GP&#41662; &#65533;&#65533;b
&#65533;&#65533;&#65533;&#65533;p2&#65533; XE&#65533;Q&#65533;L&#65533;d&#65533;&#65533;tc&#65533;&#65533;&#65533;&#65533;&#65533;]&#397;&#65533;&#65533;&#65533;&#65533;J&#65533;&#65533;F&#65533;TX9p&#65533;&#65533; &#65533;&#65533;r&#65533;&#65533;0&#65533;g&#65533;3%&#65533;o&#65533;&#65533;&#65533;&#65533; a&#65533;9V,AQ@I&#65533;&#65533;&#65533;&#65533;&#65533;S&#65533;g&#65533;&#65533;&#65533;)&#65533;pH&#65533;V`&#987;,&#65533; (&#65533;&#65533;\n&#65533;H&#65533;&#65533;!&#65533;U&#65533;&#65533;&#65533;Y*&#65533;&#65533;t&#65533;H*_&#65533;&#65533;h&#65533;&#65533;&#65533;w$&#65533;9~3&#65533;,]&#65533;xiV*&#65533;5h&#65533;xP&#65533;w&#65533;4&#65533;&#65533;&#65533;&#65533;&#65533;&#65533;&&#65533;&#65533;&#65533;&#436;&#65533;hQ&#65533;&#65533;&#65533;s*&#65533;
&#65533;dY&#65533; p=[&#65533;&#65533;X&#65533;1#[&#65533;&#65533;&#65533;&#65533;&#65533;&#65533;&#65533;&#65533;o&#65533;&#519;TH}&#65533;&#65533;&#65533;&#65533;MD&#65533;&#65533;9p&#65533;S-&#65533;&#65533;&#1446;=&#65533;D&#65533;&#65533;&#65533;&#65533;}&#65533;p&#65533;&#65533;&#65533;#&#65533;&#65533;&#65533;&#65533;K&#65533;@M&#65533;&#65533;&#65533;1&#65533;&#65533;)&#65533;&#65533;WA&#65533;r&#65533;&#65533;Oo
&#65533;&#65533;&#65533;r&#65533;H&#65533;#&#65533; 
&#65533;&#65533;&#65533; 	&#1024;&#65533;&#441;_&#65533;&#65533;|[&#65533;&#65533;&#65533;&#65533;'&#605;%&#65533;&#65533;&#1755;&#65533;&#65533;b&#65533;&#65533;>&#65533;*&#65533;s&#65533;&#65533;&#65533;&#65533;&#65533;&#245;3&#65533;&#65533;&#65533;&w=E&#65533;1&#65533;y&#65533;&#65533;L&#65533;qr&#65533;p&#65533;&#65533;`&#65533;&#65533;&#65533;&#65533;s*&#65533;p&#65533;&#65533;r&#65533;1&#65533;"G&#810;&#65533;&#65533;Q})P<2&#65533;&#65533;&#65533;&#65533;G7u&#65533;P&pN<&#65533;&#65533;S&&#65533;n&#65533;|&#65533;&#65533;*N&#65533;&#65533;@&#65533;7&#65533;##&#65533;&#65533;&#65533;&#65533;&#65533;&#65533;=&#65533;a&#65533;&#65533;&#65533; ;x7A&#65533;&#65533;&#65533;&#65533;&#65533;&#65533;&#65533;&#65533;&#65533;&#65533;M&#65533;&#65533;t&#65533;&#65533;&#65533;&#65533;&#65533;! c;&#65533;-v&#65533;vtb&#65533;&#65533;8&#65533;&#65533;<_&#682;Hb;&#65533;&#65533;&#65533;M2!k&#65533;&#65533;&#65533;,B38bb%&#65533;S&#65533; `&#65533;7+&#65533;&#65533;.&#65533;R&#65533;&#65533;/&#65533;s&#65533;&#65533;&#65533;FQxlO&#65533;"#&#65533;&#65533;X&#65533;p8&#483;|?&#65533;B&#65533;&#65533;?&#65533;&#65533;&#65533;"k=v_&#65533;.0
P&#65533;&#65533;/&#65533;&#65533;R&#65533;9+&#65533;&#65533;oa&#65533;&#65533;Gg&#65533;8&#65533;&#65533;&#65533;&#65533;&#65533;_&#65533;/]#s&#65533;&#65533;&#65533;&#65533; G&#65533;{&#65533;&#65533;&#65533;+&#65533;h&#65533;pn&#65533;SGTf&#65533;&#65533;1&#65533;&#65533;;&#65533;txwF&#618;&#1721;&#65533;	&#65533;a[&#65533;&#65533;&#65533;&#65533;&#1708;&#65533;o&#65533;&#65533;v&#1024;#`I&#65533;&#65533;&#65533;a&#65533;&#65533;&#65533;&#65533;c	-&#1640;&#65533;&#65533;~&#65533;:&#765;&#65533;Z&#65533;R{Sg.2JO1_z@&#65533;'&#65533;&&#65533;&#65533;t,Pt&#65533;&#65533;&#65533;q&#65533;&#65533;&#65533;*&#65533;'&#65533;&#65533;e&#65533;&#65533;+g&#65533;W&#65533;+&#65533;5&#65533;&#65533;&#65533;R&#65533;&#65533;)&#65533;~x|p&#65533;&#65533;S_&#65533;&#65533;X&#65533;&#65533;&#65533;3&#65533;'&#65533;N060&#65533;?&#530;&#65533;&#65533;&#65533;&#65533;&#65533;&#65533;c&#65533;{&#65533;'&#65533;&#65533;W&#65533;&#65533;&#65533;&#65533;&#65533;&#65533;&#65533;&#65533;&#65533;&#65533;&#65533;)ya&#65533;&#65533;&#65533;R&#65533;&#65533;&#65533;*&#65533;q&#65533;&#65533;hq&#65533;&#65533;&#1566;&#65533;2&#65533;p&#65533;&#65533;a&#65533;y~&#1871;&#65533;&#65533;&#65533;r&#567;~*&#65533;I&#65533; Q0~&#65533;&#65533; &#65533;&#65533;&#65533;`(&#65533;&#65533;&#65533;&#65533;&#65533;&#65533; &#65533;&#937;&#65533;&#65533;&#65533; &#132;
2l&#65533;a&>%xh&#65533;"&#396;7rl&#65533;C&#65533;	I$&#65533;()&#1913; AZ  P&#65533;&#386;6F)bc&#65533;f&#65533;&#65533;-T&#65533;[W&#65533;P&#480;h&#65533;BQ(&#1188;J&#65533;2&#65533;0&#397;	S&#1692;T&#65533;re&#65533;2lb,pT
8u&#65533;&#212;iD&#65533;*&#65533;m&#65533;&#65533;-&#65533;	&#658;L1y&#65533;*K&#65533;6&#65533;&#65533;PT&#65533;&#860; Z&#65533;&#65533;L)Q-&#65533;n&#65533;&#65533;!/I&#65533;ZU&#65533;&#65533;&
&#65533;0&#65533;;vp&#65533;	&#65533;;&#65533;=:&#65533;4&#65533;&#65533;P&#65533;.&#1964;`g&#65533;&#65533;F&#65533;0&#65533;5&6&#65533;&#65533;7pC&#65533;,&#65533;vm&#65533;&#65533;D&#472;vm&#65533;&#65533;MXb9o&#65533;&#65533;v+&#65533;&#65533;t&#65533;(&#65533;G&#65533;&#65533;&#65533;BVqsYF&#65533;v&#65533;\&#65533;E_4&#65533;&#65533;&#65533;&#65533;&#65533;&#65533;?&#65533;
8 &#65533; !&#65533;	  &#65533; ,    &#65533; &#65533;  &#65533; &#65533;	H&#65533;&#65533;&#65533;&#65533;*\&#560;&#65533;&#199;#J&#65533;H&#65533;&#65533;&#331;3j&#65533;&#561;&#65533;&#463; C&#65533;I&#65533;&#65533;*(QZ@&#65533;'e&#658;0c&#65533;Y&#348;&#65533;k2e:S&#65533;`&#65533;3gf&#65533;"&#65533;&#65533;&#803;H&#65533;J&#65533;ym&#65533;1;&#65533;&#65533;&#65533;	13&#65533;&#65533;&#1123;&#65533;&#65533;&#1519;&#1130; &#65533;"&#65533;&#65533;5&#65533;b&#65533;&#65533;&#1257;&#65533;&#65533;/6&#65533;&#65533;&#65533;&#65533;&#65533;&#65533;&#1915; &#65533;&#65533;1a&#455;F93=&#65533;&#1673;m[1&#65533;&#65533;&#65533;<pm&#65533;&#65533;x#K&#65533;&#65533;G&#65533;8>`:p&#65533;&#65533;S1X&#1674;F&#65533;gL&#65533;@&#65533;&#65533;r&#65533;&#65533;&#65533;-&#65533;&#65533;3&#65533;&#1757;=&#65533;=&#65533;*&#65533;&#65533;hNGHO&#65533;&#65533;][&#65533;B&#65533;vf&#1822;[&#65533;&#65533;&#65533;&#65533;&#1753;k;6&#65533;&#65533;&#65533;]=&#65533;w\&#65533;&#65533;s&#65533;&#65533;f2&#65533;wS&#65533;]&#65533;:&&#821;&#65533;8>&#65533;>&#65533;3D&#65533;&#65533;b&#65533;|z&#65533;&#65533;&#65533;&#65533;m;&#65533;&#65533;_~&#65533;&#1575;&#65533;Lg&#65533;&#1367;c&#65533;=&#65533;z&#65533;Uhai&#65533;&#65533;F&#65533;&#65533;&#65533;&#65533;&#65533; &#65533;&#65533;&#65533;&#65533;&#65533;A``f&#65533;&#65533;&#65533;&#65533;S&#65533;&#65533;&#65533;&#1573;v&#65533;|B&#65533;&#65533;&#481;x&#65533;9&#65533;bn+b%&#65533;u&#65533;e&#65533;c&#65533;B&#65533;&#65533;&#65533;&#65533; &#65533;&#65533;PB&#65533;y&#65533;he{fW\&#65533;O&#65533;&#65533;&#65533;&#65533;e&#65533;&#65533;Ex&#65533;f&#65533;]&#1630;{&#65533;&#65533;$&#65533;BtX&#65533;t:&#65533;&#65533;&#65533;&#65533;pM&#65533;?&#65533;zDfI&#65533;~pec&#65533;&#65533;*T&#1432;p&#65533;y&#65533;z&#65533;p^c&#1619;e&#1111;&#65533;1&#65533;)_q&#65533;&#65533;'&#65533;&#65533;
*&#65533;xV&#65533;$&#65533;&#65533;&#65533;M&#65533;&#65533;&#65533;g&#65533;&#65533;gN&#65533;g&#65533;&#65533;Z&#65533;&#65533;>yG&#65533;&#65533;&#65533;sG&#65533;Du&#65533;&#65533;&#65533;&&#65533;&#65533;(&#65533;Vh&#65533;&#65533;&#65533;*~&#65533;&#65533;dc&#65533;&#65533;&#65533;&#65533;&#65533;0&#65533;&#1638;&#65533;&#65533;Yg&#65533;IJ&#65533;i!&#65533;&#65533;&#65533;&#65533;~fzc&#65533;&#65533;f&#65533;&#65533;&#65533;[-&#65533;&#65533;&#65533;&#65533;Vk&#65533;&#65533;&#65533;&#65533;&#65533;b&#65533;e~&#65533;&#65533;K&#65533;Z&#65533;I&#65533;&#65533;&#65533;&#65533;&#65533;&#866;&#65533;e&#65533;x&#65533;&#65533;&#65533;&#65533;uV&#65533;&#65533;&#65533;&#65533;&#1793;&#65533;&#65533;L/|&#361;&#65533;/;bqLg4-9&#1815;e|}A9&#65533;&#65533;&#65533;&#528;&#65533;&#65533;&#65533;B&#65533;&#65533;&#65533;u&#65533;&#65533;&#36630;a&#65533;&#65533;&#65533;K&#65533;&#65533;&#65533;&#65533;&#65533;&#1154;cyr&#65533;i!D&#65533;&#563;bP&#65533;&#65533;`&#65533;-v&#65533;5&#65533;!&#65533;&#65533;dM&#65533;&#1100;&#65533;v&#65533;p&#65533;-&#65533;&#65533;S!&#65533;&#65533;g&#13942;&#65533;_&#65533;&#65533;&#65533;5&#65533;&#65533;#&#65533;&#65533;&#65533;&#65533;&#65533;:hg5&#65533;B&#65533;&#65533;&#65533;&#65533;l}ATn&#65533;&#65533;-&#65533;y&#65533;&#65533;&#65533;&#65533;&#65533;&#65533;?~c[&#65533;)^&#65533;&#65533;&#65533;&#65533;&#65533;&#65533;$^&#65533;&#65533;X&#65533;&#65533;#&#65533;?H&#65533;&#65533;&#65533;&#65533;&#65533;&#65533;&#65533;&#65533;&#65533;&#65533;&#65533;KZP&#65533;&#65533;o&#65533;&#65533;&#65533;c@&#65533;&#65533;dy	<&#65533;_x&#65533;&#65533;&#65533;&#1327;&#65533;&#65533;&#65533;&#65533;&#65533;<E&#65533;&#65533;sJ&#65533;G&#65533;&#65533;&#65533;&#65533;D&#65533;&#65533;&#65533;&#65533;&#65533;&#65533;CR&#65533;n} &#65533;&#65533;O&#65533;&#65533;&#65533;$&#65533;&#65533;&#638;FxRh&#65533;5o&#65533;@`&#65533;&#65533; dhqr&#65533;&#65533;,&#131;w&#65533;H^&#65533;&#785;&#65533;x&#65533;&#65533; $&#65533;&#65533; E{&#65533;&#1953;&#65533;!Ez@;!@@C&#65533;7&#65533; &#65533;&#65533;&#65533;&#65533;4.&#65533;y &#65533;&#65533;&#65533;&#65533;&#65533;tX&#65533;&#65533;&#65533;&#65533;$&#65533;hc&#65533;EH&#65533; |@!)zh\&#65533;!6&#65533;&#1632;&#751;&#65533;8&#65533;.&#65533;&#65533;}&#65533;&#65533; R~0&#65533;&#65533;]&#65533;c&#65533;&#65533;H&#65533;1H&#65533;&#65533;&#65533;hG&#65533;&#552;B&#65533;&#65533;]&#65533;&#65533;&#65533;7&#65533;&#65533;&#65533;7&#65533;8&#65533;1&#65533;q"B&#65533;>&#65533;q&#366;&#65533;&#65533;&&#65533;&#65533;D~&#65533;&#65533;Nz&#65533;"H&#65533;:&#65533;1&#65533;C<PszdD&#65533;@^&#65533;&#65533;$Z&#65533;&#65533;h&#65533;XAv&#65533;&#65533;]&#65533;&#65533;i!`!&#65533;&#65533;QB&#65533;&#65533; &#65533;&#65533;&#65533;|&#65533;C)&#65533;&#65533;&#65533;$&#65533;rih:&#65533;qn&#65533;&#65533;%x+a&#65533;_,&#65533;a@&#65533;C&#65533;P&#65533;|&#65533;C<x  g2.8&#65533;	&#65533;&#65533;&#65533;&#65533;&#65533;&#65533;~&#65533; &#65533;&#65533;@%&#65533;&#160;K&#65533;A5&#65533;i&#65533;S&#65533;y	x&#65533;x&#65533;O&&#65533;&#65533;&#65533;=&#65533;&#65533;&#65533;G&#65533;&#65533; &#65533;0&#65533;&#65533;&#65533;&#65533;&#65533;&#65533;#&#65533;O[,aU&#65533;;&#65533;&#1149;:3&X&#65533;&#65533; &#65533;>&#65533;&&#65533;&#65533;@&#1314;&#65533;'U)G&#65533;&#65533;#&#65533;&#65533;1-H<x&#1029;.&#65533;&#65533;pGIa & =u&#65533;J&#65533;j&#1330;&#65533;&#65533;&#65533;t&#65533;JW&#41264;&#65533;"&#65533;QH>&#65533;Z&#65533;&#65533;c&#65533;#	7n &#1456;&#65533;U&#65533;!&#65533;`K&#65533;&#65533;u.X [&#65533;&#65533;&#65533;K&#65533;4&#65533;&#65533;x&#65533;;&#65533;&#65533;|P&#1282;"	&#65533;:X&#65533;W&#65533;&#65533;u&#65533;&#65533;&#65533;hGK&#65533;&#65533;uX,X&#65533;@&#65533;&#65533;&#65533;&#65533;
]&#65533;|&#65533;&#65533; $a &#65533;0 &#65533;&#1621;&#65533;5&#65533;&#65533;p&#65533;\&#65533;&#1448;&#65533;E@&#65533;&#1560;&#65533;C: u&#65533;J&#65533;~$6F_{&#65533;[&#65533; &#65533;L&#65533;xW A fM&#65533;b&#65533;\dv&#65533;
:&#65533;i &#65533;&#65533;
&#65533;&#65533;#a`&#65533;v&#65533;&#65533;&#65533;G&#65533;&#65533;&#65533;&#65533;`&#65533;$L&#65533;&#65533;`&#65533;K4&#65533;&#65533;&#65533;Y&#65533;V&#65533;&#65533;}&#65533;&#65533;Q|&#2250;&#65533;%&#65533;;&#1041;0\&#65533;&#65533;`m&#65533;XW&#65533;&#65533;&#65533;&#65533;PJ&#65533;
L&#65533;!&#65533;&#65533;9&#65533;nj&#65533;[	D&#65533;&#65533;&#60930;,^9&#65533;0&#65533;&#65533;&#1864;!j&#65533;W&#65533;&#65533;T&#65533;D,pW&#65533;EA&#65533;3&#584;zcQQ&#65533;&#65533;k&#65533;P"p&#65533;&#65533;&#65533;&#65533;&#65533;&#65533;p&#65533;l/&#65533;&#131;&#65533;H@&#65533;W&#65533;&#65533;&#65533;&#65533;&#65533;&#1313;%Q&#65533;8&#65533; K&#65533;&#65533;&#65533;l&#65533;8B&#65533;V&#65533;r&#65533;a&#65533;&#15252;&#65533;&#65533;u&#65533;1&#65533;JFY\a&#65533;&#1409;eQxl&#65533;P&#65533;r+1b&#65533;9&#65533;@1&#65533;&#464;	&#65533;\&#65533; &#65533;Wm \&#65533;nH&#65533;&#65533;L&#65533;&#65533;&#952;&#758;X2&#65533;A&#65533;&#65533;&#65533;&#65533;&#65533;H&#1696;]&#65533;&#65533;I5&#65533;%&#65533;]&#65533;c	&#65533;&#65533;&#65533;&#65533;Y&#65533;&#65533;&#512;&#30210;&#65533;P%&#65533;&#65533;&#65533;Ee+&#65533;&#65533;&#65533;&#65533;R&#65533;d&#65533;&#65533;Q&#588;$c&#65533;M&#65533;'~:&#65533;$/&#65533;&#65533;@&#65533;9&#65533;&#65533;&#65533;&#65533;&#65533;&#65533;6@&#65533;&#65533;&#65533;V_;&#65533;8&#65533;&#65533;l^&#65533;zp&#65533;&#65533;F&#65533;:&#65533;LF&#1554;&#65533;&#65533;&#65533;&#65533;&#65533;&#65533;&#65533;J &#65533;&#65533;%&#65533;&#65533;&#65533;&#65533;&#65533;&#65533;&#65533;&#65533;N&#65533;&#65533;&#65533;g&#65533;_&#65533;&#65533;P&#65533;Vp&#65533;&#65533;&#65533;&#1052;v&#65533;TY&#65533;
&#65533;P&#65533;&#65533;&#65533;H!D0&#65533;xW&#65533;&#65533;&#65533;&#65533;&#65533;a&#65533;<&#65533;&#65533;P_\&#65533;&#65533;V'&#65533; &#65533;&#1461;&#65533;&#65533;E&#1570;68B&#65533;EHR&#65533;>&#65533;&#65533;G0&#65533;#&#65533;&#65533;&#65533;C&#65533;&#65533;<~t~~&#65533;&#65533;+XG1B&#65533;&#65533;&#65533; &#65533;&#65533;@P],h&#65533;&#65533;&#65533;&#65533;&#65533;&#65533;&#200; &#65533;&#65533;P&#65533;
EB%&#65533;&#65533;=J&#65533;l&#65533;.&#65533;=&#65533;8&#65533;&#65533;&#65533;&#65533;p&#65533;GGP&#65533;&#65533;X&#65533;*fO&#65533;&#65533;sa\`@%&#65533;&#65533;&#65533;&#65533;&#65533;X&#383;}&#65533;&#65533;U$&#65533; `&#65533;&#65533;+&#65533;&#65533;#&#65533;	u&#65533;cV&#65533;&#65533;(<@&#65533;&#65533;&#2001;0&#65533;a\ j. &#65533;&#65533;(&#65533;&#65533;K,b5H&#65533;&#65533;&#65533;~c&#1327;&#65533;@&#65533;"&#65533;wR&#65533;v&#65533;&#65533;E&#65533;i&#65533;d&#65533;&#65533;`&#65533;&#65533;
)5&#65533;'&#65533;7A [&#65533;&#65533;aB'&#65533;&#65533;&#65533;&#65533;K&#65533;&#65533;&#65533;l`	^&#65533; &#65533;&#65533;&#65533;&#65533;&#65533; &#65533;4&#65533;&#65533;&#65533;:&#65533;&#65533;&#65533;&#65533;l&#65533;&#65533;&#65533;&#65533;&#65533;
&#65533;&#65533;`&#65533;P&#65533;&#65533;P9&#65533;6&#65533;iL&#65533;}&#65533; &#65533;'E&#65533;F_(Y&#65533;&#65533;&#65533;&#65533;@ &#65533;&#1537;&#65533;&#1029;]&#65533;+&#65533;&#65533;c e&#65533;&#65533;&#65533;
&#65533;wvP&#65533;Cq`l0&#65533;1&#65533; &#65533;?&#65533;P&#65533;&#65533;w	e`&#65533;K&#65533;&#65533;zS@q&#65533;&#65533;k$&#65533;&#65533;&#65533;l&#65533;anp&#65533;&#65533;
&#65533;A&#65533;&#65533;&#65533; &#65533;`	&#480;S &#65533;on0L&#65533;v&#65533;g&#65533;&#65533;&#65533;&#65533;
&#65533;&#65533;&#65533;
G0&#65533;sh&#65533;p?&#65533;&#65533;A&#65533;K&#65533;&#65533;Yx&#65533;tqH(E(Q&#65533;EE&#65533;&#65533;&#65533;&#65533;&#65533;@&#65533;&#65533;&#65533;&#65533;1&#65533; &#65533;7m &#65533;&#65533;S&#65533;&#65533;&#65533; &#65533;&#65533;&#65533;&#65533;&#65533;&#65533;&#65533;
&#65533;&#65533;&#65533;&#65533;G~e&#65533;n&#65533;Ap&#65533;s&#65533;p	^&#65533;&#65533;&#65533;&#65533;@&#65533;p&#65533;&#65533;>&#65533;&#65533;&#65533; ]&#65533;&#65533;GG&#65533;&#65533;@&#65533;pn`Gp&#65533;&pc	&#65533;&#65533;&#65533;&#65533;&#65533;&#65533;&#65533;xv&#65533;:l&#65533;&#65533;&#65533;&#65533;&#65533;E&#65533;t&#65533;&#65533;&#65533;&#65533;&#65533;&#65533;p&#65533;&#65533;(&#65533;&#65533;&#65533;&#65533;&#65533;ITH&#65533;&#65533;*t&#65533;?&#65533;&#65533;&#65533;&#65533;&&#65533;%&#65533;&#65533;`L&
&#65533;&#65533;&#65533;S&#65533;&#65533;&#65533;38&#65533; &#65533;&#65533;&#65533;&#65533;&#65533;&#65533;h&#65533;&#1042;&#65533; &#65533;&#65533;&#65533;?^&#65533;6y&#35853;mp&#65533;&#1046;@&#65533;.&#65533; d&#65533; `&#65533;&#65533; M&#65533;&#65533;&#65533;&#65533;|8&#65533;&#65533;PsS&#65533;&#65533;&#65533;&#65533;&#65533;&#65533;&#65533;@&#65533;&#65533;@
&#32270;lp&#65533;&#65533;&#65533;&#65533;&#65533;P&#368;&#65533;&#65533; " 7&#65533;(J&#65533;@&#65533;&#65533;p
R&#65533;&#65533;z&#599;&#65533;&#65533;@ &#65533;+&#65533;H&#65533;7"&#65533;&#65533;&#65533;&#65533;&#65533;&#65533;&#65533;-@y$&#38031;&#65533;&#65533;E&#65533;&#65533;&#65533;v&#65533;&#65533;SuPk&#65533;o)IGJ4&#65533;p!&#65533;&#65533;&#65533;&  &#65533;I&#65533; &#65533;%&#65533;&#65533;K&#65533;t&#65533;&#65533;&#65533;T&#65533;&#65533;^P&#65533;@>&#65533;&#65533;&#65533;&#65533;&#65533;&#65533;1`
(&#65533;<sD&#65533;&#65533; KPK&#65533;&#65533;^p&#65533;G&#65533;p &#65533;&#65533; &#65533;&#65533;&#65533;y&#65533;&#65533;98~&#65533;&#65533;&#65533;I&#65533;&#65533;&#65533;
&#65533;&#65533;i&#65533;&#65533;&#65533;&#65533; &#65533;$	 &#1026;7&#65533;&#489;<&#65533;&#65533;&#65533;oI&#65533;&#65533;i9&#65533;&#65533;&#65533;&#65533;p#&#65533;&
 p P &#65533;&#65533;&#1747; Z&#65533;&#65533;Y<P	&#65533;&#65533;X&#65533;&#65533;c&#65533;&#65533;^&#65533;K&#65533;&#65533;P9&#65533;c&#65533;&#65533;&#65533;&#65533;&#65533;&#65533;x<-&#65533;&#65533;&#65533;(&#65533;&#65533;P^&#2145;&#611;n 
+&#65533;&#65533;&#65533;]&#65533;&#65533;?&#65533;)&#65533;&#65533;&#65533;&#65533; &#65533;wM&#65533;%u&#65533;&#65533;&#65533;&#65533; &#65533;&#65533;&#65533;&#65533;&#65533;&#65533;&#65533;e&#65533;tl&#1026;&#65533;`&#65533;0@=&#65533;&#65533;&#65533;&#65533;SP!&#65533;XZ&#65533;
&#65533;&#65533;&#65533;9AF&#65533;&#65533;
&#65533;&#65533;&&#65533;&#65533;&#65533;]4&#65533;Uj &#65533;p&#65533;&#65533;&#65533;I?&#65533;`K&#65533;&#65533;!&#65533;.&#65533;&#65533;d&#65533;X&#65533;&#65533;9L&#419;%&#65533;4&#65533;0)T&#65533;&#65533;&#65533;&#65533;(&#65533;
&#65533;&#65533;&#65533;&#65533;zC&#65533;&#675;&#65533;z&#65533;&#65533; &#65533;&#65533;8y+x	&#65533;S4&#65533;&#65533;&#65533;&#65533;	 &#65533;k&#598;m&#65533;&#65533;&#65533;m&#65533;&#65533;&#65533;&#65533;&#65533;.&#65533;@&#65533;&#65533;>&#65533;&#65533;&#65533;&#65533;&#65533;
&&#65533;}&#1226;&#65533;&#65533;`Z&#65533;&#65533;&#65533;&#65533;&#65533;c&#65533;d)&#65533;L &#65533;&#65533;<&#355;&#65533;p&#65533;&#65533;&#65533;&#65533;d&#65533;l&#65533;&#65533;&#1894;mc&#65533; &#65533;@C~yK(&#65533;&#65533;&#65533;&#65533;&#65533;h&#65533;(&#65533;&#65533;&#65533;&#65533;&#65533;&&#65533;	&#65533;&#65533;&#65533;&#65533;&#65533;%&#65533;L&#65533;&#65533;&#65533;&#65533;&#65533;C&#65533;&#483;&#65533;@v&#65533; &#65533;&#65533;&#65533;&#65533; +&&#65533;.@&#65533;&#65533;&#65533;@(&#65533;z&#65533;&#65533;*&#65533;1&#65533;!&#65533;&#65533;&&#65533;
7&#65533;(&#65533;S9tC7&#2036;K&#65533;&#65533;&#65533;&#65533;&#65533;&#65533;L&#614;n
&#65533;&#65533;&#65533;(&#65533;+kv*&#65533;&#65533; 0&#65533;\K&#65533;(pUk&#65533;&#65533;?s&#65533;<&#65533;&#65533;&#65533;&#65533;&#65533;&#65533;` &#65533;&#65533;`&#65533;&#65533;&#65533;&#65533;'&#65533;&#65533;&#65533;S p"&#65533;m&#65533;K&#65533;C&#65533;:&#65533;&#65533;&#65533;hp&#65533;&#65533;:?&#65533;&#65533;&#65533;&#65533;K&#65533;&#65533;-v&#65533;Z&#65533;&#65533;2&#65533;&#65533;&#65533;&#65533;&#65533;&#65533;&#65533;{&#65533;&#65533;{&#65533; &#1081;&#65533;&#65533;m &#65533;&#65533;i&#65533;+BK&#65533;{&#1783;&#65533;&#65533;@&#65533;br&#65533;&#65533;&#65533;&#1080;&#65533;&#65533;&#65533;&#65533;&#65533;&#65533;&#65533;&#65533;&#65533;K&#65533;&#65533;k&#65533;&#65533;+&#65533;&#65533;+&#65533;&#65533;&#65533;&#65533;&#65533;&#65533;&#65533;&#65533;l&#65533;IL D&#65533;K`i&#65533;&#65533;&#65533;-&#65533;h&#65533;&#65533;&#65533;&#65533;&#65533;&#65533;`&#65533;P
9&#65533;&#65533;&#65533;[&#65533;&#1851;&#65533;&#65533;&#65533;&#65533;&#65533;&#65533;&#65533;&#65533;&#65533;&#65533;&#65533;K&#65533;&#65533;+&#65533;&#65533;+&#65533;&#65533;&#65533;N&#65533;&#65533;q&#65533;*&#751;,;&#65533;&#65533;&#65533;&#65533;&#65533;&#65533;0 &#65533;i&#65533;P&#65533;8&#1851;&#65533;&#65533;&#65533;&#65533;&#65533;&#65533;B<&#65533;9&#1851;8&#65533;9&#65533;*&#65533;}&#65533;&#65533;&#65533;K&#65533;&#65533;f&#65533;&#65533;ZK&#65533;	3\&#65533;&#65533;&#65533;8L&#65533;^,&#65533;&#65533;&#65533;b&#65533;&#65533;9L&#65533;_&#65533;&#65533;&#65533;`&#65533;&#65533;&#65533;&#65533;Kl&#65533;&#65533;Q	&#65533;
V&#65533;&#65533;|[&#65533;
&#65533;&#65533;@.3&#65533;&#65533;&#1008;&#65533;_&#65533;`&#65533;&#65533;&#65533;+&#65533;C&#65533;&#65533;&#65533;9&#65533; mlZ&#65533;&#65533;K&#65533;&#1082;S&#65533;&#65533;&#65533;&#65533;&#757;&#65533;z4&#65533;&#265;&#65533;&#65533;i&#65533;&#65533;&#65533; P&#678;|&#65533;`
&#65533;&#65533;&#65533;&#65533;&#686;&#65533;&#692; 	i&#65533;&#223;&#65533;&#584;&#65533;&#65533;*p&#65533;&#65533; &#65533;p&#65533;t&#65533;&#65533;Q	 &#65533;&#65533;KT&#65533;&#65533;&#65533;&#65533;P&#65533; &#65533;&#65533;
&#65533;&#65533;&#65533;P&#65533;W0&#65533;&#65533;&#65533;&#65533;k
&#65533;0&#65533;&#65533; &#65533;&#65533;&#942;&#65533;,&#65533;&#65533;&#65533;9&#65533;J|'<&#65533;&#65533;&#65533; tJ&#65533;&#65533;&#65533;0,B&#604;&#65533; &#65533;&#65533;@&#677;&#65533;&#65533;
&#65533;jp&#65533;&#65533;&#65533;&#65533;<&#65533;[&#65533;&#65533;&#65533;&#65533;|&#65533;&#65533;&#65533;&#65533;&#65533; &#65533;@=&#1208;l&#65533;&#65533;&#65533;&#65533;&#65533;u,j &#65533;K&#65533;@&#65533;&#65533;&#65533;&#65533;@&#65533;&#65533;&#65533;&#65533;&#65533;8&#65533;&#65533;&#65533;&#1253;<`&#65533;
&#65533;&#65533;&#65533;&#65533;\&#65533;&#65533;<}&#65533;&#65533;i&#65533;J&#65533;&#65533;&#65533;L&#65533;&#65533;q&#65533;&#1263;v&#65533;&#65533;&#1004;&#65533;&#805;&#65533;&#65533;
&#65533;&#65533;-&#65533;]&#65533;B]&#1318;&#65533;&#65533;B6&#65533;&#65533;l&#65533;&#65533;&#65533;&#65533;&#1335;&#65533;'&#65533;@&#65533;&#65533;&#65533;U-&#65533;&#65533;&#65533;&#65533;&#65533;[&#65533;&#65533;&#1616;9PP&#65533;TUU&#65533;@tp&#1070;&#65533;&#65533;]U]&#65533;&#65533;&#65533;
^,&#65533; &#65533;0t&#65533;&#65533;&#65533;&#65533;M&#65533;&#65533;N&#65533;`&#65533;&#65533;&#65533;P&#1328;&#65533;,&#1487;&#65533;@S=&#65533;W&#65533;:&#65533;&#65533;&#65533;OP&#65533;&#65533;&#65533;i&#65533;V&#65533;&#65533;PU&#65533;&#65533;&#1639;&#65533;&#65533;&#65533;PU&#65533;&#65533;&#65533; &#701;&#65533;&#65533;8@U&#65533;&#65533;&#65533;M&#65533;&#65533;&#65533;<`&#65533; 9&#65533;r &#1531;&#65533;&#65533;4y:&#65533;w&#65533;&#65533;&#65533;3V&#65533;@!4\&#65533;[ 9&#65533;&#65533;PP@Q]&#65533;4&#65533;&#65533;&#65533;M&#65533;@&#65533;x&#65533; &#65533;&#65533;&#65533;0 &#65533;0&#65533;Pp&#2012;&#65533;&#65533;&#65533;&#65533;&#65533;&#65533;&#65533;&#65533;9&#65533;N&#65533;&#65533;&#65533;`&#65533;&#65533;&#65533; &#65533;&#65533;c&#65533;U&#65533;&#65533;&#65533;&#65533;&#65533;&#65533;	&#65533;&#65533;L&#65533;&#65533;tp&#65533;(>&#65533;&#65533;x90 &#65533;&#1822;@Pp
&&#65533;&#65533;&#65533;&#65533;&#65533;< [PP,&#65533;&#65533;9&#65533;&#65533;O	&#65533;&#65533;&#65533;1&#65533;&#65533;&#65533;&#65533;&#65533;&#65533;	|&#65533;&#65533;[&#65533;9 &#65533;&#65533;&#1333;LP&#65533;
&#65533;&#65533;&#65533;|&#65533;J&#65533;#0&#65533;d^&#65533;e&#65533;&#65533;&#65533;&#65533;
&#65533;&#65533;&#65533;Z&#65533;&#65533;:&#65533;
&#65533;9&#65533;B&#65533;&#309;&#65533;&#65533;&#65533;&#65533;q&#65533;&#18595;&#65533;a&#637;&#65533;&#65533;QS&#620;&#65533;{&#65533;&#65533;{&#65533;,&#65533;>&#65533;&#65533;&#65533;&#65533;	&#65533;P8&#65533;&#65533;&#65533;C`&#65533;>&#65533;C &#65533; :&#65533;&#65533;&#65533;
&#65533;P&#65533;&#65533; &#65533;P
&#752;&#65533; w> &#65533;Y&#65533;&#65533;
j@&#65533;&#65533;&#65533;k&#65533;&#65533;&#65533;M&#65533;&#65533;p&#65533;[&#65533;	{&#65533;&#65533;
&#65533;,&#65533;&#65533;&#65533;k&#65533;&#65533;&#65533; C&#65533;&#65533;&#65533;&#65533;&#65533;&#65533;&#65533;&#65533;&#736; &#65533; 	8PE&#65533; 8&#65533;P
&#65533;&#65533;&#65533;&#65533;&#65533;J< &#65533;&#65533;"&#65533;&#724;&#65533;E&#65533;&#961;&#65533;&#65533;&#65533;&#65533;&#65533;Q&#65533;M&#65533;[ &#65533;>&#65533; O&#65533; &#65533;&#65533;&#65533;O Y&#65533;&#65533;&#65533;C&#65533;&#65533;/&#65533;
&#65533;&#65533;0 &#65533;&#65533;&#65533;
0 &#65533;0&#65533;/&#65533;O= &#65533;&#65533;K&#65533;&#65533;>&#1975;&#65533;&#65533;&#1048;&#65533;&#65533;  O&#65533;&#65533;K\&#65533;&#65533;>&#65533;&#65533;&#65533;-?0?.&#65533;?&#65533;
_6&#65533;&#65533;
:O&#65533;&#65533;&#1917;&#286;&#65533;&#28602;6&#65533;&#65533;\&#65533;&#65533;^&#65533;&#65533;
q&#65533;&#65533;&#65533;&#65533;/&#65533;*OT&#65533;V&#65533;X&#65533;&#65533;&#65533;\&#65533;&#65533;^&#65533;&#65533;Y&#65533;f`TO&#65533;>?&#65533;p&#65533;&#65533;&#65533;6&#65533;&#65533;x&#65533;&#65533;	&#65533;&#65533;0k&#65533;(P&#65533;&#65533;&#65533;S&#65533;|&#65533;&#65533;_&#65533;&#65533;&#65533;&#65533;y0&#65533;eOg&#65533;&#65533;&#65533;^&#65533;&#65533;&#65533;&#65533;G&#65533;&#65533;I&#65533;&#65533;h&#65533;&#65533;+&#65533;.T/&#65533;X&#65533;&#65533;&#65533;&#65533;cO&#65533;eo&#65533;K&#65533;&#65533;&#65533;&#65533;&#65533;8&#65533;W`&#65533;m!&#65533;&#65533;	&#65533;4&p&#65533;R&#65533;&#65533;U&#65533;&#65533;&#65533;&#65533;&#65533;_&#65533;>&#65533;&#65533;*0 &#65533;&#65533;4w&#65533;4&#65533;~&#65533;8&#65533;&#65533;&#65533;&#65533; &#65533;&#65533;&#65533;&#65533;&#46545; &#65533;)&#60751;&#65533;&#1295;&#65533;&#65533;O&#65533;&#65533;/(&#65533;&#65533;&#65533;&#65533;@ &#65533;&#65533;&#530;&#65533;&#65533;?&#65533;` &#65533;?&#65533;&#1889;&#65533;&#65533;
j&#65533;&#65533;&#65533;( &#65533;O&#65533;?&#65533;&#1359;&#65533;&#65533;&#65533;&#65533;&#65533;&#65533; &#65533;E&#65533;&#65533;,`ua&#65533;^@&#65533;=&#65533;Q&#65533;&#65533;Bdp&#208;QcF
&#65533;p1f&#65533;H&#65533;%M&#65533;4&#65533;@&#65533;	PNt&#1067;	(.\&#65533;&#65533;B&#65533;&#65533;'OP&#65533;b&#65533;D&#65533;E&#65533;T&#65533;R&#65533;H&#65533;<5S&#65533;&#65533;&#65533;r&#65533;l	:&#65533;&#65533;Qj&#65533;0L&#65533;&#65533;5/'N&#65533;&#65533; &#65533;27vdS&#65533;&#65533;%&#65533;&#65533;&#65533;k6&#65533;&#65533;\&#65533;M%S&#65533;&#65533;8]&#65533;0Q&#65533;&#65533;&#992;[&#65533;m92T3,o&#65533;J&#65533;j&#65533;u5&#65533;@+$H&#65533;&#65533;;&#65533;X&#65533;&#65533;&#65533;v&#65533;&#65533;c&#65533;&#65533;2 Z&#65533;&#65533;W&#65533;&#65533;*Y&#65533;&#331;&#65533;5q
&#65533;\@&#65533;'&#65533;&#65533;U)?.&#65533;S&#65533;D&#65533;Z&#65533;&#65533;&#65533;_
&#65533;q&#65533;P&#65533; &#65533;Y&#65533;-#[v&#65533;&#1674;Z9&#65533;D$o&#65533;/&#65533;&#65533;~&#65533;&#65533;+M&#65533;?,NX(&#65533;&#65533;&#65533;c:&#65533;&#65533;&#65533;&#65533;&#65533;*&#159;. &#65533;;&#65533;&#65533;&#65533;&#65533;8&#65533;k&#65533;@&#65533;A&#65533;s&#65533;[&#65533;6:&#65533;&#5068;|&#65533;(&#65533;&#65533;&#1923;O&#65533;&#43249;$&#65533;Z&#1197;&#65533;h&#65533; 	p&#65533;&#65533;
l&#817;D&#65533;&#41618;c&#65533;9 &#65533;&#65533;
&#65533;\p&#65533;&P@&#236;:&#65533; &#65533;[c&#65533;&#65533;2&#65533;&#65533;dB8:&#65533;&#65533;&#65533;&#65533;I&#65533;:j&#65533;3&#65533;&#65533;&#65533;&#65533;&#65533;&#65533; &#65533;&&#206;p&#65533;&#65533;&#65533;&#65533;&#65533;&#65533;&#65533;&#65533;$j8&#65533;&#65533;&#65533;&#65533;&#65533;I'&#65533;tR0^ &#65533;p&#65533;&#607;zR&#65533;&#65533;&#65533;[&#65533;&#65533;G&#65533;h&#65533;&#65533;&#65533;C&#65533;6DP&#65533;&#65533;1&#65533;b&#65533;LD&#65533;&#65533;3]&#65533;&#65533;=&#65533;&#65533;C&#65533;&#65533;&#65533;&#65533;&#65533;	&#65533;&&#65533;I&#65533;Fi&#65533;|&#65533;&#65533;&#65533;&#65533;x&#65533;&#65533;K&#65533; &#65533;h&#65533;&#65533;&#65533;&#445;,**6x&#65533;&#65533;&#65533;&#65533;&#65533;&#65533;B&#65533;P&#65533;&#65533;)/&#816;~@)Q$&#65533;&#65533;Ut&#65533;&#65533;&#65533;&#1648;A &#65533;`"Ev}&#65533;@&#65533;VK&#65533; &#65533;&#65533;;&#65533;5&#65533;V&#65533;&#65533;YD$p&#65533;&#65533;&#65533;b 0&#65533;&#65533;&#65533;@rW^&#1129;&#65533;P &#65533;^x[y&#65533;z&#65533;a&#65533;&#65533;$<&#65533;c
&#65533;&#65533;P'&#65533;&#65533;h&#65533;-&#65533;pdB&#65533;a&#65533;W&#65533;&#65533;QG&#65533;&#65533;b&#65533;&#65533;&#65533;MG5@&#65533;&X&#65533;F&#65533;&#65533;t&#65533;E{ b]&#65533;&#65533;[&#65533;&#65533;&#65533;x&#65533;!&#1638;&#65533;&#65533;_B&#65533;&#65533;T&#65533;.A&#65533;$&#65533;&#65533;B&#805;v&l&#1589;M&#65533;E&#65533;Z&#65533;6&#65533;H&#65533;k&#65533;.&#65533;MP &#65533;&#65533;&#65533;@p 
&#65533;&#65533;&&#65533;&#65533;dV&#65533;n&#65533;3&#65533;&#65533;&#65533;&#65533;Ti5m&#65533;7 &#65533;	'R5&#65533;&#65533;&#65533;p&#65533;&#65533;)`U&#65533;5E&#65533;2&#65533;b&#65533;@(&#65533;&#65533;6&#65533;c&#65533;h	&#65533;&#65533;\7&#65533;wK&#65533;&#65533;&#65533;&#65533;k&#65533;U[d&#65533;W&#65533;u&#65533;&#65533;[m&#65533;&#65533;&#65533;5}&#65533;x&#65533;	&#65533;&#65533;)&#65533;)&#65533;7Q&#65533;h"P&#65533;y&#65533;&#65533;&&#65533;!6&#65533;&#306;&#65533;&#65533;I&#65533;{x&#65533;&#65533;n~&#65533; &#65533;>&#65533;`&#65533;&#65533;&#1542;:P&#65533;(&#65533;Ca
&#65533;b&#65533;&#65533;(`]&#65533;R&#65533;&#65533;&#65533;&#65533;D&#65533;1&#65533;&#65533;d&#65533;Eb&#65533;s&#65533;&#5015;&#65533;&#65533;&#65533;f&#65533;&#65533; "&#65533;2=&#65533;&#65533;o&#65533;&#65533;h&#65533;=7&#65533;&#65533;&#65533;&#65533;Jp&#65533;&#65533;&#65533;`&#65533;zB&#65533;&#65533;nZ&#65533;&#65533;&#1333;&#1336;F6&#65533;+&#65533;z&#65533;&#65533;&#680;)p&#65533;*&#65533;&#65533;WI, &#65533;X&#65533;`T&#65533;&#65533;&#65533;B4+&#65533;&#65533;-&#65533;&#65533;{&#65533;&#65533;0BL&#65533;b	&#65533;p
,&#65533;D8X&#65533;n}B3&#65533;0V&#65533;&#65533;/&#65533;BE8&#182;&#65533;$o&#1394;&#65533;&#65533;K(@d#,#&#65533;&#65533;&#65533;&#65533;&#65533;&#65533;ab&#65533;&#65533;&#65533;!	&#65533;D&#65533;&#65533;H&#65533;&#65533;&#65533;D&#65533;6&#65533;&#65533;&#65533;B&#65533;#0&#65533;akHB	&#65533;&#65533;JF&#65533;.&#65533;	r2`&#65533;@&#65533;&#65533;pE&#65533;&#65533; 6&#65533; 0&#65533;JG&#65533;q&#65533;"&#65533;e>&#65533;YK[&#65533;m4W&#65533;&#65533; 
&#65533;$(I40&#65533;&#65533;@&#65533;&#65533;D,@P&#65533;d&#65533;c-]K&#65533;0P,&#65533;W-&#65533;&#65533;@`GXs
&#65533;&#65533;A,&#65533;&#65533;A#&#65533;8&#65533;&#65533;N &#65533;&#65533;&#65533;`&#65533;&#65533;&#1797;&#65533;@+~&#65533;&#65533;T&#65533;&#65533;&#65533;&#65533;&#65533;g&#65533;&#1845;O8&#65533;Q}&#65533;&#65533;e@&#65533;@ |&#65533; ;,&#65533;b1M"&#65533; &#65533;#h&#65533;f&#65533;ljMZ&#1258;&#65533;7&#65533;b&#65533;JW&#65533;&#65533;&#65533;k &#65533;
&#65533;&#65533;&#65533;9&#65533;&#65533;&#65533;1&#65533;&#65533;Li&#65533;D&#65533;yQC+&#65533;&#65533;&#65533;&#65533;[&#65533;&#65533;&#65533;lG&#65533;.&#65533;V&#1458;&#65533;&#65533;&#65533;?&#65533;&#65533;(&#65533;&#65533;s@ZAI&#65533;Dc&#65533;8HW!&#65533;&#65533;&#65533;&#65533;D&#65533;&#135;&#65533;&#65533;2Q&#65533;&#65533;Q&#65533;Z]`
&#65533;"&#65533;&#65533;&#65533;D!&#65533;r&#65533;!P&#65533;&#65533;;&#65533;9&#65533;0x&#65533;L9 &#1178;&#65533;cy&#65533;?x`o&#65533;}&#65533;&#65533;aEv&#65533;&#650;Tsh&#65533;&#65533;8&#65533;0	v&#65533;&#65533;^&#418;"uDI&#65533;&#65533;&#65533;d
l&#65533;l&#65533;&#65533;&#65533;&#65533;&#65533;&&#65533;c&#65533;&#65533;&#65533;$0&#65533;&#65533;&#65533;&#65533;&#65533;&#65533;#&#65533; &#65533;&#65533;&#65533;&#65533;&#65533;&#65533;&#65533;#B&#65533;c
P0&#65533;&#65533;x&#65533;A&#65533;&#65533;&#65533;&#1891;j&#700;'F&#65533;&#65533;&#65533;JG&#65533;F&#65533;&#65533;&#65533;< @&#65533;&#65533;&#65533;$&#65533;U&#65533;5La&#65533;&#65533;&#65533;l;=&#65533;
Xm&#65533;&#65533;,&#65533;=&#65533;&#65533; @ o a&#65533;*7&#65533;W&#65533;0s=&#65533;&#65533;,&#65533;&#65533;co&#65533;&#65533;&#65533;le&#65533;&#65533;&#65533;&#65533;&#65533;6*&#65533;.^&#65533;&#65533;K&#65533;&#65533;&#903;&#65533;&#65533;(&#65533;&#65533;t`&#65533;_JC&#969;6:&#65533;&#65533;'{S0&#65533;&#65533;&#65533;3&#65533;\ 
t&#65533;&#65533;&#65533;\JW&#65533;&#65533;U&#65533;&#65533;
\&#65533;T7&#65533; sQ&#844;fR&#65533;&#65533;&#65533;3&#805;&#65533;&#1403;:`&#65533;&#65533;.&#65533;(Xr"&#825;&#65533;#&#65533;&#65533;J`<&#65533;&#65533;W=6&#65533;5&#65533; &#65533;&#65533;&#65533;&#65533;&#65533;;&#65533;&#65533;T&#1405;ED&#65533;&#65533;&#966;v&#65533;&#65533; &#65533;<&#65533;&#65533;ox &#65533;P&#65533;&#65533;&#65533;=&#65533;&#65533;&#65533;Y&#65533;&#65533;&#65533;`&#65533;Y&#65533;qQ$K&#65533;a~&#65533; &#65533;&#65533;.&#65533;Y	&#65533;&#65533;t\s&#65533;H&#65533;&#65533;&#65533;]&#65533;$&#65533;\&#65533;&#65533;&#65533;&#622;mm&#65533;&#65533; _G&#65533;&#65533;lk&#65533;&#65533;&#65533;A&#65533;U&#65533;&#65533;s&#65533;&#65533;&#65533;nq*W'&#65533;t&#65533;e&#65533;N3@&#65533;C@N&#65533;&#65533;npE&#65533;&#65533; &#65533;v&#568;M&#65533;&#65533;&#65533;)&#65533; Mk7&#65533;&#65533;^&#65533;&#65533;u&#65533;G&#65533;&#65533;Mg&#65533;&#65533;&#65533;&#65533;
a&#65533;@&#25355;&#65533;&#65533;W&#65533;8&#65533;&#65533;-&#65533;|&#65533;&#65533;kw&#65533;\&#65533;r&#65533;s
&#65533;u&#65533;a5s&#1726;&#65533;E&#65533;Y&#65533;9,\7&#65533; kq&#65533;&j&#65533;&#65533;&#65533;&\p=&#65533;S&#800;&#65533;&#65533;&#65533;&#65533;^}x&#65533; g\&#65533; &#65533;&#65533;&#65533;/&#41791; e&#65533;P&#164;|&#65533;&#65533;<f	s~]&#65533;2&#65533;F&#65533;g&#65533;&#65533;q&#65533;&#65533;5&#65533;i! i &#65533;&#65533;&#65533;&#65533;@&#65533;&#65533;$=&#65533;=&#65533;&#65533;S6 W&#1223;0&#65533;2&#65533;X&#65533;7&#65533;&#65533;o.&#65533;&#65533;O&#65533;&#65533;&#65533;A7k&#65533;@	:&#65533;&#65533;^
&#65533;&#65533;1&#65533; 
&#1066;&#65533;)&#65533;@&#65533;&#65533;0&#65533;&#65533;&#65533;&#65533;&#65533;\&#65533;t&#65533;^&#65533;I
&#65533;2&#65533;p&#65533;&#65533;	5J&#65533;( M@&#65533;&#65533;z&#65533;&#26876;&#65533;[&#65533; #&#65533;&#65533;&#1880;3&#65533;&#65533;&#65533;&#65533;3&#65533;X#=	(&#65533;X 4Y ;&#65533;&#65533;^9&#65533;6H&#65533;&#65533;#&#65533;&#1593;&#65533;&#65533;&#65533; &#65533;&#65533;k &#65533;&#65533;&#65533;P&#513; &#65533;&#65533;&#65533;:&#65533;&#519; @L>T:&#65533;#D&#65533;$&#65533;>\n&#65533;&#65533;&#65533;  :&#65533;@ D&#65533;&#65533;&#65533;&#65533;"i"&#65533;$&#65533;6 y&#65533;p&#65533;&#65533;&#65533;&#65533;@&#65533;&#65533;&#65533;&#65533;&#65533;
&#65533;v&#65533;&#65533;&#65533;b0&#65533;&#65533;  &#65533;,&#65533;&#65533;Zx&#65533;0&#65533;:&#65533; &#65533;&#65533;&#65533;!&#65533;&#65533;c@%dD&\&#275;!&#65533;'&#65533;B(, `&#65533;58V0&#65533;@Z+&#65533; &#65533;&#65533;&q&#65533;F&#65533;&&#65533;	&#65533;&#65533;:&#65533;&#65533;&[9L&#65533;&#65533;&#765;&#65533;Y&#65533;<&#65533;F&#1108;H I&#65533;PXLO&#65533;&#65533;A&#65533;!B#PDGd&#65533;ftDH&#65533;#(&#65533; &#65533;&#65533;C &#65533; &#65533;&#65533;+V&#65533;&#65533;>&#65533;
&#65533;B&#65533;u&#65533;/`x&#65533;7p&#65533;_(4&#65533;&#65533;+&#65533;&#65533;%&9L&#65533;^X,&#841;\&#65533;F&#65533;&#65533;'8x&#65533;&#65533;9>JD&#65533;&#65533;D&#65533;:gd&#524;&#1750;L&#65533;!&#65533;F&#65533;A&#65533;d	nlG&#65533; &#65533;&#65533;B&#65533;&#65533;:&#65533;O&#65533; `&#65533;7&#65533;&#65533;#&#65533;q&#65533;9&#65533;&#1246;+q&#65533;Yl&#65533;&#1052;[&#65533;&#65533;q)A&#65533;&#65533; <F&#65533;&#414;T&#518;d&#391;4ID&#65533;i&#65533;&#65533;c&#65533;&#65533;S&#65533;G0&#65533;V8&#65533;Z&#65533;v&#65533;&#65533;s&#65533;X&#65533;&#65533;1	&#65533;\ &#65533;a&#65533;&#65533;&#65533;6&#65533;k&#65533;I&#65533;&#1595;&#65533;&#65533;B &#65533;&#65533;&#65533;&#65533;Y&#65533; &#163;&#65533;FC<D&#65533;&#65533;#0d@&#65533;J!Ln&#65533;d&#65533;M&#65533;&#740;&#65533;KJ&#65533;B&#65533;D	&#49857;&#65533;&#65533;&#65533;#;Q@&#65533; =8&#65533;&#65533;d&#65533;&#65533;&#1152;&#65533;&#65533;&#65533;2&#65533;2&#65533;X&#65533; &#65533;&#50882;&#65533;H&#65533;&#65533;&#65533;&#65533;A&#65533;&#65533;Y&#65533;"&#65533;+&#65533;&#65533;c&#65533;&#65533;&#65533;&#65533;&#65533;&#446;L&#65533;`<&#65533;L d Nd &#798;&#65533;&#65533;&#65533;K&#65533;@W0&#65533;l&#65533;V&#65533;&#65533;&#65533;F&#65533;+&#65533;&#65533;0&#65533;&#65533;QB&#65533;&#65533;|&&#65533;&#65533;# &#851;&#65533;&#65533;#0&#65533;;Q&#65533;?&#65533;& &#65533;&#44832;B`&#65533;#&#65533;Y(&#65533;xb&#65533;&#65533;&#65533;4H eN&#65533;&#65533;&#65533;&#65533;<&#65533;j4&#65533;&#65533;&#65533;&#65533;&#65533;&#65533; @(&#65533;x&#65533;&#65533;L&#65533;&#65533;&#305;&#65533;&#65533;p&#65533;c
&#65533;@9&#65533;&#65533;J&#65533;`&#65533;# &#65533;&#65533;<O&#65533;&#65533;&#65533;&#65533;i&#1211;&#65533;bB&#65533;-B`P,,&#1155;&#65533;H&#65533;&#65533;&#65533;&#65533;&#65533;&#65533; NC,P&#65533;\L!-PEJ$eP&#65533;4&#65533;!&#65533;&#532;&#65533;&#65533;N&#65533;&#65533;&#65533;&#1048;KM&#65533;<&#65533;Ix&#65533;?&#65533;zp&#65533;&#65533;D&#65533;2-t&#65533;&#65533;&#65533;&#65533;&#65533;&#65533;&#65533;&#65533;)&#65533;GR&#65533;&#65533;C&#65533;&&#65533; d`&#65533;O&#65533;&#65533;1&#393;LR&#65533;,&#65533;%P]P=&#65533;&#65533;&#403;X&#65533;8&#65533;&#65533;&#65533;	&#65533;9Ir &#65533;&#65533;P&#65533;l&#65533;t&#65533;#&#65533;EP&#65533;Q(E@0Gh&#65533;&#65533;Q&#1238;&#65533;&#65533;)&#65533;B(&#65533;&#1033;&#65533;G&#65533;&#65533;&&#65533;&#65533;S&#65533;)&#574;&#65533;H"&#1027;TR?&#65533;K[&#65533;K&#65533;|R&#65533;&#65533;N&#65533;D&#65533;Aa&#65533;&#65533;y&#65533;P&#65533;uH&#65533;&#65533;M&#65533;&#65533;E&#65533;P%)G&#65533;&#65533;6&#1024;5&#65533; 78KT% &#65533;&#65533;d{&#65533;n&#65533;-&#65533;&#65533;&#65533;&#65533;&#65533;&#65533;FmP^&#65533;S[%&#65533;eWzm&#65533;i&#65533;&#65533;PGP&#65533;M&#65533;p&#65533;jZ&#65533;V&#65533;P	&#65533;&#65533;Nz8{&#65533;h&#65533;&#65533;u&#65533;P&#65533;&#65533;&#65533;_i&#65533;+!=&#65533;Ir2&#65533;&#65533;X&#65533;<!&#65533;ZT$P&#65533;&#65533;W&&#65533;&#65533;_&#65533;{&#65533;&#394;,	&#65533;#&#65533;&#65533;ga&#65533;&#65533;#&#65533;Pn&#65533;P&#65533;A&#65533;t
&#65533;7@&#65533;&#65533;&#65533;Q&#65533;VG&#65533;&#65533;`&#65533;&#1560;s&#65533;&#65533;&#65533;y2WmX&#65533;&#65533;&#64083;T@&#65533;&#65533;4Tw&#65533;MC=&#65533;]%Y&#65533;&#65533;|-	&#65533; &#322;J&#65533;&#65533;&#65533;u&#65533;#&#65533;9&#65533;5uH&#65533;e&#65533;^jX&pN&#65533;&#65533;&#65533;12&#65533;&#65533;&#65533;8d&#65533;O&#65533;&#354;&#65533;&#65533;&#65533;Z&#65533;LY&#65533;Z%e&#1795;[&#65533;&#65533; pY&#65533;p _@[&#65533;p&#65533;?P&#65533;\X &#65533;t&#65533;W&#65533;5&#65533;&#65533;&#65533;V &#65533;u&#65533;[&#65533;V70&#65533;&#65533;&#65533;"&#65533;\s&#65533;&#65533;&#65533; &#65533;F&#65533;&#65533;'&#65533;&#65533;&#65533;Z&#65533;&#65533;U&#65533;EF&#65533;m&#65533;0&#65533;dB&#65533;&#65533;T pT&#65533;Z9&#65533;$=g&#65533;R&#65533;&#65533;&#1760;e)&#65533;[BxGt&#65533;Vn&#65533;>a&#1254;&#65533;&#65533;=&#189; &#229;&#65533;e&#65533;&#65533;UH&#65533;(&#65533;Kr@&#65533;w&#65533;Z&#65533;U_m&#65533;&#65533;&#65533;F!,&#65533;H&#65533;&#65533;-&#65533;\&#65533;@H&#65533;&#65533;&#65533;f&#5973;&#65533;&#65533;&#65533;9&#65533;&#65533;&#65533;&#65533;&#65533;	Z&#65533;&#65533;&#65533;2&#65533;68US&#65533;&#65533;&#65533;0&#65533;0W&#1837;&#65533; &#65533;`&#65533;&#65533;) &#65533;H&#65533;&#65533;&#65533;&#65533;&#65533;@&#65533;Zy&#1759;4p&#65533;&#65533;%X&#65533;&#65533;4&#65533;#X_&#65533;`h&#1938; D@&#65533;&#65533;C&#65533;&#65533;VEo&#65533;&#65533;&#65533;bp&#35177;Y6X&#65533; pV`C&#65533;&#65533;&#65533;&#65533;&#65533;X_&#65533;u&#65533;&#65533;&#65533;F#8&#65533;hJP&#65533;&#65533;&#65533;M&#65533;DH&#65533;"n&#65533;&#65533;=E&#65533;&#65533;&#65533;&#65533;eP- +-`(L<&#65533;V&#65533;T&#65533;9&#65533;&#65533;&#65533;e&#65533;`H&#65533;&#65533;
&#65533;>&#65533;&#65533;&#65533;&#65533;{#$1&#65533;^&#65533;&#65533;&#65533;&#65533;&#65533;(&#65533;&#65533;+&#65533;j0&#65533;3&#65533;&#65533;Ut&#65533;&#65533;V&#65533;BH&#65533;G&#65533;&#65533;L&#65533;_X&#65533;f&#65533;c($ /&#65533;&#65533;:8M&#65533;]&#65533;&#65533;B#H&#65533;:&#65533;c`0bA8z&#65533;ehBF&#65533;}P#&#65533;&#65533;	x&#65533;cxJ,&#65533;P&#65533;&#65533;&#1944;&#65533;&#65533;&#65533; &#65533;/&#65533;&#1463;&#65533;&#65533;&#65533;E&#65533;&k&#65533;^&#65533;&#65533;&#65533;&#65533;&#65533;t&#1357;Z%r&#65533;&#65533;&#65533;d%&#65533;J&#65533;k&#65533;FPEN&#65533;&#65533;&#65533;?&#65533;e&#65533;p&#65533;\(&#65533;NB`^CL&#65533;(&#65533;>P`^&#65533;i&#65533;g&#65533;h &#65533;&#65533;&#65533;&#65533;Do&#65533;D&#65533;J&&#65533;&#1637;&#65533;G 2`&#65533;bC7p&#65533;&#65533;&#65533;&#65533;Xl&#65533;8&#65533;g&#65533;&#65533;A&#65533;Z($&#65533;x&#65533;&#65533;&#65533; F8&#65533;$&#65533;&#65533;Q0&#65533;&#65533;cr&#65533;&#65533;:&#65533;&#65533;x&#65533;#M&#65533;cpp&#65533;_hd@&#65533;[&#65533;>&#65533;&#65533; &#65533;$&#65533;&#65533;/*&#65533;&#65533;&#273;&#65533;{[1&#65533;&#65533;*&#65533;sx=&#65533;&#65533;b[0I&#65533;&#65533;&#65533;&#65533;&#65533;&#65533;gb#&#65533;Vp&#65533;L^hC&#65533;e&#65533;&#65533;q`&#65533;$MK&#65533;&#65533;gX&#65533;nL&#65533;&#65533;&#65533;m&`&#65533;5C&#65533;&#65533;&#605;&#65533;	<&#65533;
  ;&#65533;&#65533;Np&#1342;&#65533;2&#65533;&#65533;7&#65533;u&#65533;&#65533;&#65533;&#65533;&#65533;&#65533;\&#65533;&#65533;ZY&c&#65533;  &#65533;wH&#65533;`&#65533;&#718;V} i, !xap&#65533;&#65533;f0&#65533;$&#65533;VhFJ"&#65533;&#65533;w&#65533;&#65533;F&#65533;&#65533;ZnD&#65533;&#65533;&#65533;rg&#65533;&#65533;(&#65533;1&#1621;&#65533;{;&#65533;&#65533;[&#65533;&#65533;c#&#65533;&#65533;&#65533;&#170;=&#65533;J&#65533;&#65533;&#65533;eP#`&#65533;`k&#65533;BF&#65533;e%&#65533;&#65533;v&#65533;&#65533;&#65533;&&#65533;&#65533;E&#65533;@&#65533;u&#65533;&#65533;M\o&#65533;&#65533;1p&#65533;&#65533;&#65533;$p_[&#65533;&#65533;&#65533;&#65533;a&#65533;nM_&#65533;&#65533;&#65533;&#65533;5n,&#65533;&#65533;&#65533;D!T&#65533;A&#65533;nx&#65533;@#&#65533;&#65533;&#65533;e!R&#65533;&#65533;&#65533;^Pm&#65533;&#65533;dB&#65533;&&#65533;b&#65533;+;&#65533;&#65533;&#65533;~&#65533;&#65533;&#65533;/&#65533;`&#65533;
&#65533;8i&#65533;n&#65533;&#65533;&#65533;&#65533;; A&#65533;|&#65533;g&#65533;&#65533;0&#65533;&#65533;&#65533;`&#65533;
H&#65533;C&#65533;D&#65533;&#65533;&#65533;&#65533;&#65533;FF:&#1345;+H&#65533; (i&#1960;*&#65533;	M&#65533;<c&#65533;&#65533;&#65533;@&#65533;&#65533;sPA+&#65533;&&#65533;&#65533;i&#65533;&#65533;&#65533;&#65533;&#65533;&#65533;&#65533;&#65533;&#65533;&#65533;&#65533;J@&#65533;&#65533;&#65533;n&#65533;Ap@&#65533;W&#65533; &#65533;&#65533;t&#65533;&#65533;&#65533;&#65533;4p g&#65533;&#65533;>AO&#65533;&#65533;&#65533;&#65533;5"&#65533;6&#65533;&#65533;&#65533;_8&#65533;&#65533;\C)&#65533;r&#65533;-&#65533;'s&#65533;(&#65533;(TW{&#65533;>&#65533;Uo&#65533;W &#65533;Ax&#65533;&#65533;qm;&#65533;&#65533;&#65533;AGUA&#65533;P\g]_&#65533;&#65533;bp&#65533;q&#65533;G(>K&#65533;&#65533;d&#65533;&#65533;f&#65533;&#65533;&#65533;&#65533; &#65533; 8&#65533;&#65533; c4&#65533;:&#1148;u&#65533;=&#65533;&#65533;*=e(&#65533;&#65533;&#65533;Z&#65533;&#65533;]G&#65533;&#1416;E&#65533;-6d&#65533;X&#65533;&#65533;Fvy&#65533;o&#65533;&#65533;&#65533;]r&#65533;&#65533;|&#65533;& h-?&#65533;kp"Q&#65533;~i&#65533;?2E&#505;&#65533;"&#65533;&#65533;)&#65533;5&#65533;i&#65533;&#65533;w&#65533;&#65533;=HT&#65533;&#65533;uH&#65533;&#1104;JIptw7&#65533;^{y$*&#65533;&#65533;&#65533;&#65533;&#65533;` E&#65533;&#65533;&#65533;&#65533;CI&#65533;x&#65533;7s&#65533;&#65533;P&#65533;#H6&#1061;5&#65533;&#65533;x1&#602;&#65533;}&#65533;&#65533;^&#65533;&#65533;&#65533;Q H8&#65533;&#65533;&#65533;-
&#65533;&#65533;5Bx2&#1029;&#65533;&#65533;y&&#65533;o1&#65533;&#65533;a&#65533;&#65533;&#43575;w&#65533;_p&#65533;[[&#65533;&#65533;&#65533;_&#65533;&#65533;6&#65533;&#65533;&#65533;'&#65533;5&#65533;&#65533;&#65533;&#65533;&#65533;&#65533;&#65533;&#65533;z&#65533;z P&#65533;0&#65533;Yz&#65533;&#65533;&#65533;Y2l&#65533;&#65533;X&#65533;y&#791;}&#65533; I&#65533;1Y&#65533;&#65533;&#65533;k&#65533;0,}&#65533;W&#65533;B&#65533;&#65533;&#65533;9)/&#65533;y&#735;&#65533;&#65533;/&#65533;G&#65533;&#65533;*-&#65533;#&#65533;&#65533;&#65533;&#65533;$&#65533;&#65533;&#65533;[&#65533;J&#65533;&#1247;&#65533;&#1276;&#65533;c&#65533;&#65533;&#703;&#65533;&#65533;&#65533;&#65533; &#65533;'S&#65533;&#65533;&#65533;\&#65533;&#65533;^&#65533;&#65533;I&#65533;&#65533;&#65533;&#65533;o&#65533; x&#65533;&#65533;&#65533; P&#65533;&#65533;&#65533;&#65533;&#449; &#65533;$ B&#65533;$*&#65533;&#65533;)mD&#65533;Cw.H&#65533;  &#65533;a&#65533;&#65533; oa&#65533;hqb&#65533;A&#925;S'BD2C&#65533;V&#65533;l&#65533;&#65533;%&#792;1h&#65533;" &#65533;&#796;:w&#65533;&#65533;&#65533;&#65533;g&#65533;Ec&#65533;&#65533;UB&#65533;&#65533;&#65533;
&#65533;9&#65533;(q&#65533;D&#65533;0y&#65533;M&#65533;"I&#65533;T(&#1564;	&#65533;`&#65533;3,&#1716;j&#65533;&#65533;&#65533;Q&#65533;M	&#65533;I&#65533;La&#65533;4&#65533;"&#65533;eB&#65533;&#65533;Q&#65533;(&#65533;`&#65533;bIt&#1578;&#65533;i&#65533;,&#65533;&#530;'&#460;&#65533;tR&#65533;"&#65533;>&#65533;(&#65533;"L&#65533;Q&#65533;hpa &#65533;G&#65533;KD&#65533;&#1586;&#65533;_&#1262;&#65533;&#65533;(&#65533;I&#65533;&#65533;R/&#65533;7 sD]&#432;&#529;ul&#65533;t|&#65533;9&#65533;&#65533;<&#65533;(&#65533;&#65533;&#65533;f&#65533;&#65533;&#65533;s&#65533;"&#65533;YU&#65533;t-]gl&#65533;&#65533;&#1523;_i&#4640;$tO:|&#65533;{w&#65533;&#167;&&#2017;&#65533;L&#65533;&#65533; &#65533;&#65533;&#65533;&#65533; %&#65533;t&#65533;v!]&#65533;&#65533;PP&#65533;~&#65533;a&#65533;&#65533;1Szn&#65533;ad&#65533; &#65533;/L&#65533;c&#65533;DW&#65533;&#65533;bGe&#65533;J! &#65533;$&#65533;&#65533;5F!&#65533;@&#65533;vMta&#65533;Q&#65533;&#65533;hh#K"&#65533;&#65533;Za&#65533;!&#65533;
&#65533;x&#65533;cEY!G2&#65533;K&#65533;[z	&#65533;!&#65533;!?Z4&#65533;~&#65533;&#65533;`&#65533;J_rI&#65533;zn&#65533;&#65533;S!&#65533;a&#65533;_&#65533;&#65533;R&#65533;y&#65533;'&#65533;&#65533;&#65533;&#65533;&#65533; &#65533;&#65533;&#65533;&#65533;*&#65533;(&#65533;&#65533;:&#65533;(&#65533;&#65533;J:)&#65533;&#65533;&#65533; !&#65533;	  &#65533; ,    &#65533; &#65533;  &#65533; &#65533;	H&#65533;&#65533;&#65533;&#65533;*\&#560;&#65533;&#199;#J&#65533;H&#65533;&#65533;&#331;3j&#65533;&#561;&#65533;&#463; C&#65533;I&#65533;&#65533;&#595;(S&#65533;\&#626;&#65533;&#727;0c&#668;I&#65533;&#65533;&#857;~&#924;a&#65533;&#65533;G&#65533;&#65533;z~T&#65533;#&#65533;&#867;H%F;#&#65533;Z&2&#65533;&#65533;T!&#65533;&#65533;&#65533;&#65533;FX!&#65533;&#65533;&#65533;&#1477;&#65533;&#65533;d&#65533;!FL&#65533;3z&#65533;Ui$&#65533;&#65533;_&#65533;&#65533;&#65533;J&#65533;k!&#65533;&#65533;&#65533;}&#65533; &#65533;&#65533;Fy&#65533;t&#65533;kN&#65533;N??&#65533;&#65533;]L&#65533;;!&#65533;&#65533;&#65533;&#65533;&#65533;2Y,&#65533;&#65533;&#65533;&#65533;Y;2&#65533;4&#65533;&#65533;&#65533;p;&#424;[Z8a&#455;&#1496; 3&#65533;2&#65533;&#65533;~&#65533;&#65533; #&#65533;k&#65533;)NM&#65533;d!;$&#65533;&#65533;{v&#65533;&#65533;&#65533;9&#65533;&#65533;&#65533;&#65533;&#65533;k&#65533;_&#65533;&#65533;&#65533;&#65533;&#65533;&#65533;&#665;&#65533;&#65533;&#65533;}&#1647;y&#65533;o&#65533;T&#65533;t&#65533;i&#65533;&#65533;3zo&#65533;&#65533;&#65533;k&#2033;&#1363;&#65533;n&#65533;lm&#65533;X&#65533;&#65533;d&#65533;&#65533;cA|Rt&#65533;V&#65533;&#65533;&#65533;l&#65533;&#65533;W&#1412;&#65533;&#65533;&&#65533;}&#65533;&#65533;VB|&#65533;S&#65533; :&#65533;&#65533;&#65533;&#65533;ad&#65533;&#65533;&#65533;&#65533;&#65533;&#65533;[&#65533;&#65533;5&#65533;B&#65533;
&#65533;gbi&#65533;&#65533;6m,&#65533;&#65533;&#65533;&#65533;!&#1606;_&#1544;&#65533;&#65533;&#65533;&#65533;PF6Y&#65533;&#65533;&#65533;f&#65533;&#65533;&#65533;w}&&#65533;!&#65533;LF&#65533;&#65533;&#65533;&#65533;&#65533;&#1813;W {&#65533;&#65533;&#1816;S&#65533;&#65533;&#65533;&#65533;m%x&#65533;&#65533;8yh&#65533;)&#65533;&#65533;v&#65533;&#65533;r.&#65533; dZ&#65533;h&#2004;&#65533;5&#65533;%y&#65533;^&#65533;&#1809;&#65533;&#1128;]&#65533; VA"&#65533;&#65533;A&#424;o&#65533;&#65533;&#43456;&#65533;Crc
'&#65533;	&#65533;(&#65533;d~&#65533;&#43560;&#65533;&#65533;&#65533;\i&#545;&#65533;&#65533;&#64602; k&#65533;Bv&#65533;&#65533;::&#1777;&#65533;-w&#65533;&#65533;&#65533;
&#4591;!6k&#65533;&#65533;=6W&#65533;k&#65533;	&#65533;9Bi&#65533;&#65533;"M&#65533;u&&#65533;&#65533;^&#65533;&#2029;G
Q&#65533;Vc&#65533;v&#457;Y&#1670;&#65533;&#65533;&#65533;.&#65533;h&#65533;&#65533;&#65533;&#65533;&#252;&#65533;&#65533;1-&#65533;c[,&#65533;&#65533;*&#65533;&#65533;'2&#65533;*&#65533;&#65533;1%&&#65533;<&#752;&#65533;&#65533;&#65533;&#65533;&#65533;c2u&#65533;&#1757;q&#65533;&#65533;%&#65533;j&#65533;,&#65533;&#65533;F&e^#&#65533;L\;N&#65533;&#65533;)&#65533;B&#65533;C2&#65533;-t&#65533;Z &#65533;Ur;&#65533;#h&#65533;hl&#65533;&#65533;&#65533;wt1.Tm&#65533;&#65533;V&#65533;&#65533;&#65533;&#1593;&#65533;&#65533;O&#65533;ukb &#65533;&#65533;h&#65533;&#65533;&#65533;/"8&#65533;%&#65533;aW&#65533;&#65533;;&#65533;P&#65533;x&#65533;0&#65533;&#65533;|&#65533;&#65533;&#65533;&#65533;9m&#65533;=f&#65533;r&#65533;&#65533;9&#65533;'&#65533;&#65533;&#65533;&#65533;p&#65533; &#65533;M8c?nb&#65533;g&#65533;&#65533;&#65533;- &#65533;v&#65533;k59j&#65533;&#65533;Z&e&#65533;&#65533;&#65533;&#43799;A,&#65533;&#65533;^&#65533;&#65533;ub&#65533;&#65533;`&#65533;&#65533;&#65533;S&#65533;&#65533;&#65533;&#65533;&#65533;2&#65533;&#65533;w&#65533;N&#183575;&#65533;&#65533;&#65533;&#65533;&#65533;&#65533;&#65533;!|&#65533;:m|D&#35858;wsG&#65533;z&#65533;&#65533;P&#65533;1&#65533;&#65533;&#65533;&#65533;&#65533;;&#65533;&#65533;*YPE&#65533;Q7&#65533;&#65533;&#65533;&#65533;o?&#65533;&#65533;_&#65533;O&#65533;G&#65533;&#65533;&#65533;`&#65533;&#65533;&#65533;v&#65533;&#65533;&#65533;&#65533;D&#65533;&#65533;24bl&#65533;&#65533;&#65533;Ct&#65533;>&#65533;Dp&#65533;&#65533;6&#65533;&#65533;r&#65533;	8&#156;%&#65533;&#65533;&#65533;#{Ph&#65533;w&#65533;C8&#65533; 0&#65533;&#65533;	&#65533;uPO+&#65533;*aC&#1793;$&#65533;%&#65533;0&#811;&#65533;&#65533;&#65533;4t&#65533;&#65533;HLb,b&#65533;&#65533;(&#65533;\:lH>&#65533;Z&#65533;%&#65533;&#65533;I&#65533;&#65533;&#65533;.z&#65533;+8&#65533;&#65533;S&#65533;(6&#65533;"<R&#65533;?&#65533;&#65533;^b2&#65533;9J@&#65533;:&#65533;&#65533;&#1928;&#65533;&#65533;&#65533;$3*&#65533;&#65533;&#65533;&#65533;=&#65533;al&#65533;&#65533;&#65533;&#65533;&#65533;&#65533;Fa
&#65533;@&#65533;&#65533;&#65533;&#454;T`&#65533;&#65533;| L&#65533;%&#65533;b
n&#65533;A(G&#65533;DRg&#65533;$B&#65533;Q&#65533;|&#65533;<x@^&#65533;FbI&#65533;9&#65533;&#65533;H&#65533;&#65533;&#65533;&#65533;&#65533;&#65533;zx&#65533;$&#65533;*"w&#65533;&#65533;&#65533;&#65533;>&#65533;&#530;0$B&#65533;8&#65533;-&#65533;&#65533;&#65533;&#65533;&#65533;'8E &#65533;`&#65533;R8,R&#65533;L&#65533;&#65533;&#65533;&#65533;&#65533;>&#65533; |T&#65533;&#65533;&#65533;&#65533;q&#65533;Vh&#65533;&#65533;&#65533;&#65533;&#65533;&#65533;&#1057;7&#65533;j&#65533;7@&#65533;&#65533;!&#65533;/&#65533;&#65533; &#65533;&#65533;Bt&#65533;&#65533;@%&#65533;0&#65533;B&#65533;&#65533;J &#65533;&#65533; &#65533;4@ &#65533;`(-A0&#1169;j&#65533;}&#65533;-a C<&#65533; &#65533;&#65533;&#65533;D&#65533;&#65533;w&#65533;d&#65533;&#65533;0P&#65533;G<BkX&#65533;&#65533;&#65533;&#65533;&#65533;&#65533;&#65533;	H&#65533;&#65533;1&p&#1217;&#546;:&#65533;,&#65533;Ij&#65533;$&#65533;&#65533;F&#65533;&#65533;&#65533;&#65533; &#65533;3L&#65533;&#65533;&#41270;>"2&#65533;&#65533;MI&#65533;Lh2&#65533;&#65533;$I!&#65533;&#65533;Q&#65533;&#65533;	G&#1370;Z;&#229;&#1920; &#65533;h&#65533;_C&#65533;&#65533;0&#65533;4&#65533;&#65533;;&#1463;F|&#65533;t$a0&#65533;&#65533;&#65533;W&#65533;jm!&#65533;hGKZ&#65533;.`Ou&#65533;_&#65533;@&#65533;&#65533;&#65533;
Pxg&#65533;&#65533;x&#65533;T &#65533;&#65533;`&#65533;_;&#65533;&#65533;&#65533;. &#65533;&#65533;p&#65533;+&#1844;&#65533;&#65533;&#65533;%&#65533;&#65533;&#65533;z&#259;$&#65533;mO&#65533;&#65533;
x&#65533;#a + &#65533;Z&#65533;>"&#65533;&#65533;&#65533;x&#65533;;^$W&#65533;&#65533;&#1901;&#65533;&#65533;J\&#65533;P&#65533;.&#65533;A&#65533;
&#65533;$&#65533;&#65533;P&#65533;kT&#65533;&#65533;`&#65533;&#65533;W&#65533;&#65533;&#65533;v&#65533;!&#65533;@%+&#65533;&#65533;&#65533;f&#65533;&#65533;&#65533;&#65533;;n&#65533;		&#65533;u&#65533;wcZQv1|D&#65533;&#65533;6&#65533;&#65533;&#65533;+"d&#65533;Gw&#65533;4&#65533;&#45296;&#65533;/&#65533;]&#65533;f&#1595;2pc!&#65533;&#65533;X+ C&#65533;&#65533;&#65533;&#65533;U,&#65533;pG&#65533;W&#65533;&#65533;|!\&#65533; r$&#65533;&#65533;0=C&#65533;&#65533;D&#65533;&#65533;&#65533;&#65533;Vg&#65533;&#65533;$&#65533;(&#65533;X&#65533;&#65533;&#65533;&#65533;)&#65533;D\&#65533;&#65533;&#65533;&#65533;C&#1253;&#65533;}9b&#65533;%<&#175;M&#65533;p&#65533;=&#65533;c0&#65533;&#65533;K&#65533;&#65533;&#65533;.+H[	&#65533;&#65533;f&#65533;&#65533;qV&#65533;cu&#65533;&#65533;J&#65533;&#65533;p&#65533;,9&#65533;
D4a&#65533;e&#65533;&#65533;&#65533;L&#65533;.&#65533;&#65533;&#65533;$&#65533;%&#65533; &#65533;t`&#1144;6&#65533;.&#65533;H7&#65533;A&#65533;&#59547;/&#65533;&#65533;&#65533;>b	r-&#65533;;x8&#65533;4v&#65533;G@&#169;S}&#65533;U&#1264;&#65533;%&#65533;&#65533;1D&#65533;&#65533;%p&#65533;&#65533;&#65533;u&#65533;s-n&#65533;&#65533;p&#200;	li$&#65533;	vHDyP&#65533;&#65533;6&#65533;	&#65533;10&#1796;&#65533;zvk4&#65533;K@u&#65533;#&#65533;HD"j&#65533;pE&#65533;@&#65533;&#65533;&#65533;&#65533;&#65533;&#845;&#65533;&#65533;G(&#65533;&#65533;&#1789;&#65533;&#65533;B&#65533;t&#65533;`&#65533;){]&#65533;$#&#65533;&#65533;.*&#65533;&#65533;U&#65533;6&#65533;&#65533;%j&#65533;p.,&#65533;&#65533;&#65533;&#65533;q&#65533;&#65533;W&#65533;&#65533;8&#65533;&#399;&#65533;Z&#65533;V"&#65533;AHv&#65533;B&#65533; x8&#65533;#&#65533;*&#65533;&#1109;k&#65533;&#65533;!X!&#65533;`&#65533;a&#65533;&#65533;	jP&#65533;&#65533;&#65533;&#65533;&#65533;\&#65533;2&#65533;&#65533;&#65533;&#65533;E0&#65533;-&#65533;A	a&#65533;.&#1384;&#65533;&#65533;&#65533;&#65533;P&#65533;&#65533;y&#65533;(9E&#65533;&#65533;&#65533;W&#65533;&#65533;U[5AG&#65533;,&#65533;&#65533;*&&#65533;&#65533;D$cMX&#65533;&#65533;&#65533; b&#65533;`&#65533;E5&#65533;  D&#65533;&#65533;&#49331;~&#1315;m&#65533;t&#65533;&#65533;&#65533;@&#65533;&#65533;4&#65533;HJ&#65533;$&#65533;<&#65533;&#65533;<&#65533;&#65533; &#65533;T&#65533;&#65533;&#65533;O>*&#65533;.8&#65533;&#65533;&#65533;&#65533;"V&#65533;s&#65533;;&#65533;&#65533;&#65533;1&#65533; &#65533;/&#65533;&#65533;0&#65533;=&#65533;"&#65533;!&#65533;&#65533;B&#65533;&#65533;&#65533;&#65533;&#65533;!&#65533;S4&#65533;8&#65533;&#65533;&#65533;
&#65533;&#65533;&#65533;D2&#65533;Q&#65533;,&#65533;&#782;`	  >e&#65533;(P&#65533;s&#65533;&#65533;;&#65533;&#65533;&#65533;|&#65533;&#65533;&#1872;&#65533;@&#65533;&#65533;0T55&#65533;'!G;&#65533;&#65533;{"&#65533;{&#65533;%&#65533;&#65533;&#65533;!@e&#65533;&#65533;d&#65533;^p	&#65533;&#65533;&#65533;&#65533;n&#65533;A@&#65533;&#65533;@&#65533;&#65533;lP&#65533;s	&#65533;&#65533;_&#247;&#65533;&#1028;,&#65533; 5Pl&#65533;1&#65533;O#&#65533;&#65533;&#65533;&#65533;>&#65533;P&#65533;%&#65533;&#65533;'&#65533;0&#224;&#65533;&#65533;
P&#65533;f	^&#65533;&#65533;`	&#448;&#65533;pIPA&#65533;9A&#65533; >l&#65533;&#65533;&#65533;&#65533;@
v`&#65533;`7`6&#65533;&#65533;v &#65533;&#65533;&#65533;`&#65533;&#65533;K@&#65533;l P5&#65533;@&#65533; &#65533;?&#65533;tB:p&#65533;(&#65533;D &#65533;&#65533;&#65533;&#65533; &#65533;&#672;x&#65533;&#65533;m0?&#65533;c&#65533;&#65533;&#65533;&#65533;&#65533;&#65533;@&#65533;&#65533;E0&#65533;&#65533;p0&#65533;&#416;%P&#65533;&#65533;A&#65533;&#65533;K&#65533;Kp	-&#65533;G&#65533;Rq5 A&#65533;+&#65533; &#65533; .&#65533;&#65533;xL&#65533;&#65533;G&#1034;&#65533;&#65533;KS`	S&#65533;&#65533;8&#65533;&#65533; 
US&#65533;N 	&#65533; &#65533;p	&#65533;SX &#65533;&#65533;&#65533;&#65533;&#65533;&#1030;&#65533;Q&#65533;P&#65533;&#65533; &#65533;&#65533; &#65533;q
+&#65533;&&#65533;&#65533;I&#65533;zvp&#65533;&#65533;I {&#65533;" &#65533;&#65533;&#65533; Nw G&#65533;&#65533;S&#65533;;&#65533;&#65533;&#65533;Q&#65533;9?Sp&#65533;&#65533;&#65533;&#65533;8&#65533;&#65533;&#65533;&#65533;L&#65533;A(&#65533;&#65533;>) &#65533;&#65533;&#65533;&#65533;
(@ S&#65533; &#65533;j#Y&#65533;{&#1222;"&#65533;8&#65533;&#65533;/G&#65533;&#65533;l&#65533;&#65533;&#65533;7&#65533;&#65533;`&#65533;&#65533;0&#65533;=&#608;8&#65533;&#65533;&#65533;&#65533;&#65533;p&#65533;.&#65533; &#65533;&#65533; Z`&#65533;PYv&#1047;+&#65533;>&#65533;&#65533;&&#65533;&#65533;u`	&#65533;&#65533;8&#65533; &#65533;&#65533;&#65533;SH&#65533;&#65533;69&#65533;p p&#65533;r)&#65533;&#65533;3&#65533;&#65533;&#65533;7&#65533;&#65533;7m&#65533;&#65533;(
&#65533;7i&#65533;&#65533;&#65533;&#65533;P&#65533;TR&#65533;&#65533;&#65533;@&#65533;&#65533;)&#65533;&#65533;&#576;&#65533;&#65533;&#65533;%&#1035;l@! 	jI&#65533;'&#65533;&#65533;&#1608;K&#65533;&#320;8&#65533;}&#65533;7&#65533;I&#65533;!P&#65533;x&#65533;&#65533;&#65533;&#65533;&#65533;&#65533;&#65533;9?pN.&#65533;b&#65533;&#65533;&#65533;&#65533;)&#65533;&#65533;^&#65533;&#65533;n&#65533;A&#1035;&#65533;&#65533;e&#65533;&#65533;&#65533;l&#65533;G&#1055;&#65533; &#65533;PuP&#65533;s&#65533;Bi	&#65533;6w]6+&#65533;v&#65533;&#65533;`Oy&#65533;&#65533; (&#65533;&#65533;WR&#65533;Y&#65533;&#65533;&#65533;&#65533;&#65533;&#65533;&#65533;&#65533;*&#65533;&#65533;0&#65533;0&#65533; p&#65533;s&#65533;&#65533;&#65533;Ahc&#65533;m&#65533;&#1030;&#65533;&#65533;z^&#65533;&#65533;&#65533;7&#65533;p&#65533;&#65533;4&#65533;I&#65533;&#65533;&#65533;&#65533;'p&#65533;&#65533;&#65533;&#1030;&#13586;&#313;9&#65533;&#65533;&#65533;w&#65533;&#65533;@&#65533;&#65533;&#65533;&#65533;#&#65533;&#65533;s&#65533;&#65533;&#1629;@&#410;:f=&#65533;&#65533;&#65533;I&#65533;&#1041;&#65533;`&#65533;&#65533;M[&#65533;&#65533;&#448;&#65533;&#65533;I&#65533;&#65533;Y&#65533;h!&#65533;&#65533;&#65533;&#65533;v&#65533;
&#65533;&#65533;;Ax&#65533;&#65533;c&#840;&#65533;&#65533;@&#65533;&#65533;p&#65533;S &#65533;k&#65533;&#65533;&#65533;&#65533;>w:&#65533;y:@`&#65533;W&#65533;O(&#65533;5(&#65533;&#65533;&#65533;&#1042;by?&#65533;C&#65533;!`S&#65533;&#65533;&#65533;_SX&#65533;4&#65533;&#65533;&#65533;&#65533;@&#65533;x&#65533;&#65533;d.&#65533;
&#65533;&#65533;
&#65533;&#65533;&#65533;p&#65533;&#65533;y&#65533;}&#65533;&#65533;&#65533;&#65533;{#&#65533;&#65533;&#65533;&#65533;90yL0&#65533;&#65533;S&#65533;&#65533;
6P&#65533;l&#65533;:=&#65533;&#65533;d&#65533;5&#65533;&#1038;&#65533;F &#65533;M(&#65533;9&#65533;J&#65533;&#65533;
`&#65533;. [&#65533;7x&#65533;M+&#65533;c&#65533;&#65533;&#65533;&#65533;`e =&#65533;	P&#65533;&#65533;&#65533;&#65533;&#65533;&#1574;&#65533;&#65533;@&#65533;&#65533;&#65533;&#65533;M&#65533;&#65533;
&#65533;$ 69x&#65533;&#65533;&#65533;&#65533;k&#65533;(&#65533;&#65533;[&#65533;&#65533;`z&#65533;P&#65533;&#65533;&#65533;0&#65533;&#65533;&#15482;C1`v`LL@&#65533;HP&#65533;&#65533;%@&#65533;t&#65533;&@&#65533;&#65533;p&#65533;R:&#1057;#&#65533;&#65533;-&#65533;MTY&#65533;\9m&#65533;&#65533;xx&#65533;Y&#65533;p+&#65533;A 4j?&#65533;&#65533;&#65533; LP&#65533;&#65533;@&#65533;&#65533;h0&#65533;&#65533;&#65533;&#65533;`&#65533;&#65533;Ac&#65533;&#65533;bc&#65533;S&#65533;&#65533;;&#65533;E&#65533;&#65533;&#65533; &#65533;&#65533;[&#65533;@&#65533;P&#65533;&#65533;k &#65533; &#65533;K&#65533;Y7&#65533;"&#65533;&#65533;&#65533;d{P&#65533; d&#65533;&#65533;&#65533;}z&#65533;+HR%&#65533;&#65533;&#65533; 0&#65533;&#65533;&#65533;0&#65533;&#65533;&#65533;&#65533;&#1179;&#65533;&#65533;&#65533;&#65533;+&#65533;&#65533;&#65533;&#65533;&#65533;E &#65533;A&#65533; NS&#2869;&#65533;{@&#65533;p
w&#1697;&#65533;&#65533;&#542;L&#65533;&#65533;l&#65533;&#65533;&#65533;&#65533;&#767;&#65533;&#767;&#65533;&#65533;&#65533;&#65533;K&#65533;&#65533;+&#65533;&#65533;&#65533;&#65533;&#65533;&#65533;&#1750;-&#65533;&#65533;&#65533;(%dv&#65533; {F8Q&#65533;&#65533;&#65533;&#1745;&#65533;[&#65533;P
[&#65533; &#65533;	|&#65533;l&#65533;*&#65533;&#65533;(&#831;&#65533;&#960;i0&#65533;&#65533;&#65533;&&#65533;U&#1239;&#65533; &#65533;k&#65533;+k&#65533;&#65533;X&#65533;J0 [&#65533;2,&#65533;1&#65533;&#65533;&#1008;P&#65533;Ql
|&#65533;&#65533;&#65533;&#65533;	&#65533;&#65533;&#65533;&#65533;\&#65533;*&#65533;&#65533;P
I@C&#65533;A&#65533;0&#65533;4&#65533;&#65533;6&#65533;@&#65533;&#65533;&#65533;K J&#65533;&#65533;&#65533;&#65533;&#65533;t&#65533;&#65533;&#65533; &#65533;&#65533;0&#65533; &#65533;&#65533;&#65533;L
&#65533;&#65533;&#65533;&#65533;&#65533;&#65533;&#65533;&#65533;&#65533;
&#1712;t<&#65533;[&#65533;I&#65533;`dL&#65533;&#65533;&#65533;&#65533;4&#65533;k&#65533;&#65533;@&#65533;&#65533;&#65533;0 *&#65533;&#65533;&#65533;
&#65533;0{&#65533;&#65533;pjp&#65533;&#65533;&#65533;
&#65533;L&#362;&#65533; &#65533;&#65533;
&#65533;|&#65533;pW&#65533; &#65533;&#65533;&#65533;@&#65533;&#65533;`&#65533;_&#65533;&#609;&#65533;&#65533;(`&#65533;&#65533;eh&#65533;&#65533;&#65533;&#65533;&#65533;*&#65533;&#65533;&#65533;
&#65533;P{&#65533;&#899;&#65533;&#65533;&#65533;&#65533;&#898;&#65533;&#65533;&#65533; &#65533;&#65533;&#65533;
&#65533;0&#65533;p&#65533;&#65533;L&#65533;h0&#65533;&#65533;&#65533;{&#65533;&#65533;@&#65533;i&#65533;9p&#601;LC#&#65533;A&&#3807;&#289;&#65533;&#65533;&#424;&#65533;&#65533;&#65533;&#65533;&#1696;&#65533;&#65533;&#65533;&#65533;&#932;&#65533;&#65533;&#1744;&#900;&#65533;&#513;&#65533;&#65533;&#515;&#65533;&#65533;&#1184;-&#65533;po`f&#65533;t&#65533;&#65533; ?&#65533;&#65533;j<@&#65533;T&#65533;&#65533;&#65533;[&#65533;&#65533;&#65533;P&#65533;&#65533;PE=t&#65533;&#65533;$&#65533;I}&#65533;&#65533;&#65533;&#1012;&#65533;&#65533;&#65533;&#65533;$&#65533;&#65533;%&#65533;&#65533;&#65533;`&#1079; f0&#65533;&#65533;&#65533;&#65533;,8+&#65533;`=&#65533;&#65533;&#1552;#Pk&#65533;L&#65533;t@&#65533;4@&#65533;&#65533;&#65533; 	&#65533; 'L&#65533;`$`&#65533; &#65533;t&#65533;w-Q]&#65533;&#65533; &#65533;&#65533;9@
&#65533;&#65533;\]&#65533;2&#65533; $&#65533;&#65533;&#65533;&#65533;&#65533;9-&#65533;&#65533;&#1448;&#65533;[&#65533;ipx&#65533;&#65533;<&#65533;&#65533;@4&#65533;&#65533;&#65533;&#65533;|&#65533;<&#65533;Q &#65533;&#65533;&#1786;&#65533;&#65533;&#65533;J&#65533;&#65533;&#1712;}&#65533;|&#65533;&#65533;&#65533;&#547;9&#65533;&#1828;=&#862;P&#65533;&#65533;>,&#65533;-?&#65533;&#65533;|&#1425;&#65533;&#681;&#65533;&#65533;]&#65533;&#65533;&#65533;FP&#65533;L|p&#65533;&#65533;}&#65533;&#65533; P&#160;&#65533;&#65533;&#65533;&#65533;P&#65533;&#65533;]&#65533;w-&#65533;&#515;&#65533;&#65533;&#65533;{ &#920;&#65533;	&#65533; &#65533;&#65533;&#65533; &#65533;m&#65533;Z &#65533;&#65533;M&#65533;`&#65533;0&#65533;[&#65533;&#65533;-&#65533;&#65533;C&#65533;&#65533;@&#65533;M&#65533;&#65533;&#65533;`&#65533;&#65533;0"#&#65533;&#65533;%.&#65533;Q&#65533; &#65533;&#65533;&#65533;&#65533;PP:&#65533;&#65533;&#65533;&#65533;M&#65533;I< &#65533;Ze&#65533;&#65533;h&#65533;cml&#65533;&#65533;&#65533;>&#65533;&#720;&#65533;P
&#65533;&#65533;=&#65533;C&#65533;
|&#65533;&#65533;P 	' &#65533;Z&#65533;&#65533;\>9&#65533;	&#65533;&#65533;: &#65533;T&#65533;tN&#65533;&#65533;&#65533;&#65533;&#65533;&#65533;&#704;&#717;&#65533;&#65533;&#65533;&#65533;&#1063;&#65533; &#65533;l&#65533;&#65533;W&#65533;&#65533;}&#65533;`&#19068;r&#65533;&#65533;&#752;&#65533;&#65533;N&#65533;&#65533;&#65533;&#65533;&#65533;8&#65533;&#65533;pY0C&#65533;]&#65533;&#65533;>&#65533;&#65533; &#256;&#65533;&#65533;&#65533;&#1157;&#65533;p&#65533;0&#65533;{ o> 	&#65533;&#65533;_&#65533;&#65533;&#65533;&#65533;*4&#65533;M &#65533;&#65533;&#1892;-&#1584;&#65533;&#65533;&#65533;p&#65533;&#65533;&#65533;&#65533;~&#65533;p&#65533;&#65533;^&#65533;&#65533;.&#65533;&#65533;&#65533;*&#65533; &#65533; &#65533;&#256;&#65533;&#65533; &#65533;0&#65533;^&#65533;n&#65533;PH&#65533;3}&#65533;a&#65533;&#65533;&#65533;&#65533;}~&#65533;n&#65533;r &#65533;@&#65533;&#65533;&#65533;&#65533;{&#65533;&#65533;&#65533;&#65533;0&#65533;&#65533;^&#65533;&#65533;~&#65533;&#65533;
&#65533;&#65533;&#65533;r&#65533;&#65533;&#65533;&#65533;&#65533;T&#65533;&#65533;&#65533;&#65533;&#65533;'&#65533;&#65533;&#65533;&#65533;&#65533;P&#65533;N&#65533;&#65533;A7&#65533;&#65533;&#65533;&#65533;&#65533;&#65533;&#65533;&#65533;&#65533;&#65533;s&#65533;&#65533;&#65533;&#65533;&#65533;&#65533;P &#65533;"o&#1392;&#65533;0&#65533;&#65533;&#1832;&#65533;&#65533;&#65533;&#65533;}&#65533;&#65533;&#65533;&#65533;6&#65533;&#65533;&#65533;&#65533;}h`&#65533;&#251;A&#65533;&#65533; &#65533;.&#65533;r@y&#65533;B?&#65533;C&#65533;F&#65533;H&#65533;&#65533;HO&#65533;B&#65533;N&#65533;&#65533;T&#65533;&#65533;>&#872;~+E&#65533;&0&#1263;^&#65533;q&#65533;&#65533;&#65533;&#1613;&#65533;&#65533;&#65533;LO&#65533;J&#65533;&#65533;K&#65533;AonoQ&#65533;&#65533;&#65533;?&#65533;R&#65533;&#65533;&#65533;&#65533;p&#65533;c&#65533;A&#65533;m {]&#65533;\_7/&#65533;&#65533;&#65533;&#65533;&#65533;
&#65533;&#65533;o&#65533;l_&#65533;G?&#65533;&#65533;&#65533;&#65533;q&#65533;&#65533;S&#65533;&#65533;&#65533;x&#65533;&#65533;Z&#65533;0&#65533;&#65533;&#65533;&#65533;<I&#65533; &#65533;5U&#65533;
&#65533;&#65533;&#977;&#65533;&#65533;M&#65533;&#65533;&#1693;&#65533;e/&#65533;&#65533;&#65533;&#65533;&#65533;&#65533;&#65533;&#65533;&#65533;S&#65533;&#65533;&#65533;&#65533;pBF&#31128;&#65533;`&#65533;#>&#65533;&#65533;&#65533;:&#65533;X&#65533;&#65533;JW4&#65533;&#65533;&#65533;&#65533;&#65533;&#65533;&#65533;&#65533;&#65533;&#65533;=&#65533;&#65533;&#65533;_&#65533;g&#65533;&#65533;p&#65533;&#65533;&#65533;&#65533;O&#65533;V&#65533;1&#65533;&#65533;w&#1579;=&#65533;X&#65533;=&#65533;&#65533;&#65533;&#65533; &#65533;O&#65533;@&#65533;D&#65533;&#65533;`&%P&#65533;M/5qz&#65533;&#65533;pA+&#65533;&#65533;&#65533;B&#65533;$&#65533;D&#65533;R&#65533;J&#65533;*&#892;4S&#65533;&#65533;&#65533;r&#65533;lQr&#65533;&#65533;l(V&#65533; &#65533;BC&#65533;T&#65533;&#65533;D&Y&#65533;L[ `&#65533;&#394;`&#65533;@!j  Z&#65533;r.]CH&#862;E&#65533;@&#65533;&#65533;
D&#65533;Iu5&#65533;&#65533;1&#65533;H&#65533;&[&#65533;|f&#2009;5q&#65533;&#65533;&#65533;&#65533;&#65533;&#65533;A&#65533;^f&#65533;@&#65533;,&#65533;s
U*&#65533;2.a&#65533;&#646;&#65533;W&#65533;R&#65533;&#65533;&#65533;&#65533;j&#65533;&#65533;&#65533;&#65533;&#65533;m&#65533;&#65533;&j&#65533;&#65533;u&#65533;J&#65533;^&#65533;[.8&#65533;&#65533;<&#65533;I&#1460;)R&#65533;'*&#65533;B&#65533;&#65533;Gv&#65533;5E&#65533;u&#65533;&#65533;&#65533;(&#65533;&#65533;&#65533;.@|&#65533;&#65533;5<i&#65533;&#65533;&#1057;&#65533;b&#65533;&#65533;|&#65533;j&#65533;&#65533;f&#257;50&#65533;F&#65533;&#65533;&#65533;&#65533;&#65533;&&#65533;D0A&#1824;&#65533;dBN$&#65533;@z&#65533;D&#65533;&#65533;1&#65533;&#65533;p &#65533;&#65533;$&#65533;&#65533;&#65533;&#65533;&#65533;&#65533;&#65533;&#65533; D &#65533;&#65533;&#65533;&#65533;c/&#65533;t&#65533;a&#65533;&#65533;&#65533;&#65533;&#65533;&#65533;o&#65533;J&#65533;&#65533;h&#65533;40&#65533;9&#65533;$4&#65533;&#65533;&#65533;T0&#65533;&#65533;$&#65533;&#65533;&#65533;'&#65533;q&#65533;&#65533;&#388;&#65533;c$:L(QD&#65533;b
&#65533;&#65533;&#65533;&#65533;+&#65533;&#65533;&#65533;&&#65533;`&#65533;&#65533; &#65533;&#65533;&#65533;&#65533;&#1313;1L&#65533;r&#65533;&#1269;&#65533;&#65533;b&#65533;&#65533;h&#65533;4H&#65533;&#65533;&#65533;&#65533;&#65533;&#65533;k$&#65533;d4&&#144;&#65533;J
&#65533;;&#65533;&#65533;2&#65533;$8$!&#65533;E&#65533;0Ex&#65533;&#807;&#65533;#D&#65533;&#65533;[G*&#1146;+,&#65533;D&#65533;q
=&#65533;&#65533;&#65533;5&#65533;V&#65533;&#449;&#65533;@"#&#65533;XY &#65533;&#65533;I'T&#65533;g&#65533;&#65533;6Zh&#65533;&#39323;$\&#65533;9*&#1904;2:&#65533;&#65533;&#1089;5&#65533;&#65533;$HBTZ&#65533;&#65533;&#65533;L&#65533;`b&#65533;2QWamo&#65533;6&#65533;&#65533;@&#65533;[q&#65533;&#1022;]Ws *&#136;&#65533;lq&#65533;)?&#65533;&#65533;&#65533;&#65533;".~i7&#65533;&#65533;&#65533;+V@&#65533;I&#65533;P &#65533;&#65533;T$&#65533;=&#65533;b&#205;t&#65533;h&#65533;T&#766;k&#65533;U6&#65533; a&#65533;z&#65533;
V&#65533;*&#65533;&#65533;Ft&#65533;&#65533;`&#65533;v&#65533;&#65533;&#65533;T d&#65533; &#65533;5&#65533;&#65533;jN&#65533;Q(&#65533;&#65533;&#8523;{&#65533;&#65533;	&#65533;&{l'oR@&#65533;	#YjZI&#65533;&#65533;n@&#65533;&#65533;^R9Vc&#65533;&#65533;iU&#65533;&#65533;v&#65533;r&#65533;;a&#65533;{I&#65533;&#65533;&#65533;&#65533;S&#65533;1)D&#65533;&#65533;l&#65533;+&#65533;kb&#65533; o&#65533;&#65533;&#65533;M'&#65533;x&#65533;&#65533;d&#65533;8&#65533;U{9&#65533;gW&#65533;&#65533;&#65533;&#65533;J*i&#65533;	&#65533;&#65533; &#65533;$&#65533;[&#1306;&#65533;&#65533;.&#65533;&#65533;1X&#31404;&#65533;&#65533;O&#65533;_&#65533;&#65533;&#65533;&#464;d&#65533;W&#65533;5&#65533;~&#65533;$^&#65533;&#65533;&#65533;G&#65533;z@"BV&#65533;u&#65533;_&#65533;V&#65533;M&#65533;rvg&#65533;&#65533;&#65533;&#65533;G:w&#65533;&#65533;&#65533;&#65533;
V 	Q&#65533;ATb&#65533;S&#65533;q&&#65533;44p"&#65533;&#65533;&#65533;&#65533;I\&#65533;&#65533;&#65533;&#65533;&#65533;&#65533;"0&#65533;&#65533;%C@2&#65533;&#65533;&#65533;Y&#65533;&#65533; &#65533;'H&#65533;&#1029;.&#65533;NN &#65533;&#1039;9
&#65533;&#65533;	P&#65533;&#65533;8qp <
b&#65533;-4&#65533;J&#65533;&#65533;&#65533;g*X&#65533;&#65533;&#65533;&#65533;LxC&#65533;&#65533;$M&#65533;
a&#65533;|R&#65533;;^ &#65533;k@NH&#65533;&#65533;&#65533;'@&#65533;&#65533;B&#65533;&#65533;&#65533;0O&#65533;&#65533;&#65533;V?:+&#65533;&#65533;0	@ '8&#65533;n&#65533;F,&#65533;&#65533;b&#65533;! A&#65533;&#65533;J&#65533;i<T&#65533;JW4&#65533;&#65533;&#65533;"1(&#1012;x)B~)&#65533;&#65533;Sk*&#65533;8\ 7QH&#65533;i&#65533;&#65533;!
v&#65533;e.&#65533;'&#65533;l&#65533;PZ&#65533;l&#65533;&#65533;&#65533;'l&#65533;9&#65533;b0&#65533; &#65533;&#65533;D&#65533;D@"&#65533;&#65533;&#705;&#65533; &#65533;Z &#65533;Ha&#65533; &#65533;&#65533;&#65533;Ld&#1044;&#65533;A7\p1vz&#65533;o`&#65533;&#65533;&#65533;R&#65533;^&#65533;&#65533;	&#65533;&#520;	i&#65533;.&#65533;Ph@P&#1936;v'&#65533;e,&#65533;&#65533;&#65533;&#65533;&#65533;@&#65533;&#65533;&#65533;`E^&#65533;&&#65533;&#65533;&#65533;X&#65533;NL&#65533;J&#65533;&#65533;M&#65533;&#65533;&#65533;;LXGJ	&#65533;~&#65533;m&#65533;aE&#65533;L&#579;ufC&#65533;@N'0&#65533;0&#65533;&#65533;,@&#65533;&#65533;i&#65533;&&#65533;	&#65533;k&#65533;5^&#65533;&#65533;h&#65533;SJ&#65533;*@&#65533;&#65533;&#65533;B+&#65533;= B7Z&#65533;B>&#158;&#65533;b&#65533;"&#65533;&#65533;U&#65533;&#65533;l&#65533;1&#65533;&#65533;DQ&#65533;&#65533;UH&#65533;h;&#65533;B&#65533;&#675;&#65533;c~&#65533;&#65533; &#65533;F0&#65533; &#65533;9&#65533;i&#144;0&#65533; -&#65533;&#65533;(&#65533;&#65533;&#65533;"&#65533;-&#65533;&#65533;%&#65533;L&#65533;Y&#65533;v&#65533;&#65533;3(&#65533;&#750;-&#65533;&#65533;&#65533;!Y!&#65533;&#65533;&#65533;&#65533;&#65533;qA&#65533;LP&#65533;V&#65533;&#65533;Y&#65533;&#656;&#1982;&#65533;&#65533;u&#65533;&#65533;9&#65533;S+&#65533;&#65533;dH&#65533;&#65533;&#65533;&#65533;&#65533;s&#65533;`	[X&#65533;f`&#65533;xZ&#6115;t&#65533;Q &#65533;e&#65533;Z&#65533;z&#1468;{&#65533;l&#65533;&#65533;&#65533;(&#65533;&#65533;&#65533;Q&#65533;0Q`&#65533;4aB&#65533;m!&#65533;n&#65533;AjU&#65533;&#65533;&#65533;&#65533;SME&#65533;&#65533;&#65533;&#65533;&#65533;l&#65533;&#65533;&#65533;X&#65533;&#65533;&#65533;&#65533;&#65533;	0 &#65533;z&#65533;s&#65533;&#65533;t&#65533;&#65533;&#65533;&#589;.&#65533;@&#65533;4&#65533;x&#65533;E^&#65533;&#65533;&#353;&#65533;&#65533;&#65533;K1"&#65533;@ @&#65533;j&#65533;H\&#65533;&#65533;&#65533;o,&#65533;&#65533;&#65533;u&#65533;&#65533;&#65533;&#65533;&#65533;&#65533;E&#65533;&#65533;&#65533;)&#65533;&#65533;C&#65533;D&#65533;1&#65533; &#65533;&#65533;&#65533;Oba&#65533;&#65533;&#65533;_&#65533;&#65533;&#65533;GPP, N&#65533;;&#1034;&#65533;&#65533;` /x9&#65533;&#1497;&#65533;&#65533;-ii&#65533;&#65533;&#65533;&#65533;&#65533;9l6	4&#65533;&#65533;&#65533;0&#65533;E&#65533;3&#65533;_bfS&#65533;&T&#65533;&#65533;&#65533;W&#65533;+&#65533;2q&#65533;|&#65533;&#65533;&#65533;J&#65533;&#65533;O2R&#65533;&#65533;&#65533;&#899;?&#65533;&#65533;&#65533;9&#65533;0	&#65533;&#65533;)&#65533;X c`Kq&#65533;;K&#65533;:&#65533;y&#65533;q^ d&#65533;&#65533;&#65533;A &#47240;6&#65533;&#65533;VP&#65533;hL&#65533;&#65533;&#65533;5_&#65533;:&#65533;HL@G&#65533;ZJ&#65533;f&#65533;&#65533;w&#65533;=&#65533;&#65533;&#1405;nv7w &#65533;L&#65533;&#65533;&#65533;&#65533;(&#65533;&#65533;&#65533;&#65533;k~&#65533;W&#65533;3&#65533;&#65533;&#65533;&#65533;`=&#65533;S&#65533;&#65533;6HJ ,<{&#65533;F&#65533;&#65533;"1i<T&#65533;&#65533;t&#65533;)r&#65533;&#65533;Z&#65533;!&#480;&#65533;W&#65533;V&#850;u;7O &#65533; &#65533;;&#65533;u&#65533;x>x&#65533;&#65533;&#65533;&#65533;&#65533;9&#65533;&#65533;&#65533;N&#65533;>&#65533;,lk&#65533;-<0&#65533;&#65533;&#65533;&#65533;&#65533;&#65533;&#65533;;t&#65533;A&#65533;h&#65533;&#424;WT&#65533;&#65533;1&#65533;Ur7&#65533;D&#65533;&#65533;f_&#65533;&#65533;&#405;&#65533;&#65533;$&#65533;&#65533;K]&#65533;Sw&#65533;x`&#128;&#65533;&#65533;MC\&#65533;W&#65533;&#65533;s&#1029;^&#65533;&#65533;^D&#65533;. &#65533;&#65533;&#65533;&#65533;~K&#65533;&#65533;.&#65533;&#65533;g&#65533;
&#65533;&#65533;|e&#65533;&#65533;&#65533;`&#65533;&#65533;ZT(&#65533;&#65533;&#65533;&#65533;&#65533;&#65533;$A#&#65533;s&#65533;as&#65533;P&#65533;|&#65533;&#65533;&#65533;&#65533;&#65533;&#65533;b&#65533;'&#65533;j*&#65533;&#65533;&#65533;&#65533;x&#65533;&#65533;&#65533;&#65533;&#65533; &#1905;$&#65533;!&#65533;&#65533;&#65533;ULQ&#65533;
<&#943;w&#65533; &#65533;N=5&#65533;&#65533;4&#65533;%&#65533;&#65533;^&#65533;&#65533;&#65533;5&#65533;( n&#65533;&#65533;&#65533;&#65533;&#65533;&#65533; &#65533;&#65533;,&#65533; &#65533;&#65533;&#65533;1>&#1071;&#65533;s&#400;:FB&#65533;&#65533;&#65533;>x&#65533;H&#65533;s&#65533;&#65533;`)(+f
h&#65533;&#65533;"0&#65533;&#65533;&#65533;h3&#65533;&#65533;&#657;T(&#65533;@&#65533;{&#65533;&#65533;&#65533;&#65533;|&#65533;&#65533;&#65533;A&#65533;1&#65533;d5(0&#65533;&#65533;&#65533; &#65533;6&#65533;<HuP&#65533; (&#65533;C[&#65533;&#65533;R&#65533;&#65533;j+&#65533;R&#65533;&#65533;
&#65533;&#65533;0&#65533;A(&#65533;&#65533;1&#65533;Y&#514;H&#65533;&#65533;yz&#65533;&#65533;, &#65533;#&#65533;&#65533;t&#65533;7&#65533;&#65533;8&#831;&#65533;&#65533;"0&#65533;&#65533; &#65533;&#179;@&#65533;#@&#65533;&#65533;!&#65533;C[Q&#65533;&#65533;&#65533;:A&#65533; uH&#65533;v1&#65533; Fp&#65533;&#65533;9q&#65533;$0&#65533;j&#65533;&#65533;A
&#65533;&#65533;b&#65533;&#65533;&#65533;&#65533;Y&#65533;&#65533;0&#65533;i <&#65533;@ PCMH&#65533;&#65533;&#65533;9&#65533;&#65533;&#65533;&#65533;&#65533;C<&#65533;&#65533;&#65533;&#65533;H&#65533;?0&#65533;&#65533;s8Q&#65533;{-&#65533;`D&&#65533;O&#1024;9+Hja&#65533;&#65533;:p~Y&#65533;&#65533;&#65533;D&#65533;&#65533;Z0&#65533;(&#65533;&#65533;&#65533;&#65533;@3&#65533;&#65533;&#65533;&#65533; M&#65533;&#65533;\&#65533;&#65533;z&#65533;&#65533;\&#65533;&#65533;pG^&#65533;&#65533; &#65533;p&#65533;&#65533;&#65533;&#65533;P&#65533;&#65533;&#65533;&#65533;&#65533;&#65533;-&#65533;H&#134;&#65533;?&#65533;"&#65533;&#65533;u&#65533;4&#65533;D&#65533;&#65533;g&#65533;&#65533;P
&#65533;s &#65533;qt7&#65533;;0P&#65533;'`/&#65533;&#65533;u\HC5&#65533;GXdCZ&#65533;&#475;&#65533;GwBMPC^TC&#65533;&#65533;hd&#65533;&#65533;&#65533;&#65533;&#65533;X&#65533;:&#65533;Y&#65533;h&#65533;A{&#65533;#&#65533;&#65533;h)HH&#65533;V8@&#65533;Ba&#65533;h&#65533;&#65533;h&#65533;@&#65533;	&#65533;Q&#65533; &P&#65533;&#65533;G&#65533;|&#65533;X&#65533;G&#65533;&#65533;&#65533;z<G"@#&#65533;<&#65533;I&#65533;\&#65533;|J&#65533;&#65533;&#65533;(&#65533;Cj&#65533;6h+&#65533;Hp&#65533;?&#65533;&#65533;&#65533;&#65533;`&#65533;&#65533;&#172;&#65533;UI`&#65533;&#1458;[G&#65533;&#65533;&#65533;&#65533;I&#65533;&#65533;I5&#65533;&#65533;&#65533;&#65533;&#65533;&#65533;G0&#65533;K"H&#65533;&#65533;&#65533;^|E&#65533;&#65533;&#65533;x&#673;&#65533;&#65533;&#65533;&#65533;@&#65533;CI&#65533;&#65533;^H&#65533; X&#65533;f|&#65533;5q&#65533;&#460;J&#65533;`Z4&#65533;s&#65533;6&#65533;&&#65533;&#65533;7&#65533;&#65533;D;\y&#65533;&#65533;Y&#65533;&#65533;&#65533;&#65533;&#65533;HC&#65533;dM&#65533;&#65533;M0&#65533;&#65533;Ev&#65533;O&#65533;&#65533;C&#65533;&#65533;&#65533;}&#65533;&#65533;&#65533;T&#65533;&#65533;&#65533;D6b<&#65533;&#65533;F&#65533;M&#65533;&#65533;#h&#65533;x&#65533;?&#65533;&#65533;u&#65533;"[&#65533;6&#65533;&#65533;&#65533;09+)p&#65533;&#65533;'&#65533;C&#65533;&#65533;&#65533;&#65533;RH&#65533; &#65533;|X&#65533;&#65533;D&#65533;w\O&#65533;&#65533;&#65533;L&#65533;&#65533;&#65533;I&#65533;&#65533;Kw&#65533;&#65533;M&#65533;&#65533;&#65533;&#65533;&#65533;&#65533;Z G&#65533;j[&#65533;&#65533;gZ&#65533;?8&#65533;X&#1946;&#65533;uhP&#619;&#65533;`G&#65533;+&#65533;@&#1248;EX&#65533;&#65533;&#65533;RO P83&#65533;&#65533;&#65533;&#1796;&#65533;~&#65533;Q&#65533;=O&#65533;&#65533;O&#65533;&#65533;&#1149;&#65533;O&#65533;&#65533;&#65533;V8&#65533;VX&#65533;&#65533;&#65533;&#65533;$&#65533;Lf
&#65533;&#65533; Q0P&#65533;&#28900;6qL
&#65533;&&]0&#1284;&#65533;7`&#65533;&#65533;*&#65533;V&#65533;&#65533;d &#65533;&#65533;&#1218;&#65533;&#65533;55S&#65533;d&#65533;EQ3U&#65533;P]&#65533;3eMZ&#65533;4&#65533;&#65533;&#65533;D6&#65533;d&#65533;&#25345; &#65533;
E&#65533;s&#65533;|&#65533;`&#65533;?p&#65533;D]RB&#65533;&#65533;Y&#65533;K)9J&#65533;&#65533;K&#65533;"T&#65533; S&#65533;M~\&#65533;&#65533;&#65533;kUPE&#65533;&#65533;S&#65533;@G&#65533;Q &#65533;&#65533;LBX&#65533;&#65533;K&#65533;(&#65533;)&#65533;B&#65533;UEU&]&#65533;&#65533;P&#65533;68VH&#65533; PY&#65533;&#65533;&#65533;&#65533;sr&#65533;&#65533;&#65533;&#65533;&#65533;&#65533;nMS7USE&#65533;Rm&#65533;wL&#65533;&#65533; VM&#65533;&#65533;+&#65533;X3&#65533;&#65533; zi$&#65533;&#65533;&#65533;X&#65533;&#1363;&#65533;U_Eh&#1071;&#65533;&#65533;|&#65533;R&#65533;&#65533;+A0=tV&#65533;V&#65533;&#65533;&#65533;&#65533;&#65533;l&#65533;&#65533;R&#65533;V&#65533;l&#65533;Te&#65533;RJ&#65533; DX&#65533;&#65533;|&#65533;u&#65533;&#65533;
!&#65533;&#65533;&#65533;8&#943;`\&#65533;a&#65533; &#550; @&#65533;&#65533;&#65533;H&&#65533;&#65533;&#65533;&#65533;&#65533;&#1886;&#65533;Q&#65533;V&#65533;O&#65533;5&#65533;6%&#1778;5&#65533;&#65533;t&#1141;EO&#65533;?C&#65533;L&#65533;]&#65533;&#65533;r &#65533;+&#65533;\&#551;x&#65533;xB Y&#65533;
&#65533;Hu&#65533;&#65533;
&#65533;&#65533;&#65533;&#1404;&#65533;T&#65533;&#1363;&#65533;&#65533;&#65533;&#1408;I&#65533;[&#65533;&#65533;O&#65533;&#65533;&#65533;&#65533;&#65533;&#65533;&#1539;&#65533;&#479;E|@&#65533;&#65533;&#65533;Cc&#65533;&#65533;6pe&#310;S&#65533;&#65533;hPt&#65533;&#65533;F*&#65533;&#65533;+&#65533;Z&#65533;	#\i&#65533;&#65533;&#65533;&#65533;&#65533;%&#65533;S[QMX&#1021;&#65533;&#65533; &#65533;U&#65533;S&#65533;&#65533;&#65533;4AF&#65533;C&#65533;`&#65533;Vq&#65533;s&#65533;hL&#1280;}&#65533;&#65533;&#65533;Rh\&#461;&#65533;<&#65533;?H&#65533;%&#65533;&#65533;X&#65533;&#65533;&#65533;U&#65533;&#813;\UX&#65533;&#65533;- -&#65533;&#65533;X-&#65533;hUB&#65533;&#65533;&#65533;,HF&#65533;&#65533;^&#65533;&#65533;$ e&#65533;&#65533;&#65533;"x&#65533;&#65533;XI&#65533;Y&#65533;9t&#65533;&#65533;&#65533;&#65533;&#65533;&#1606;&#65533;[rp&#65533;&#65533; &#1026;<tGFHI@&#65533;&#65533;\&#65533;&#65533;G&#65533;&#65533;&#65533;35&#65533;x`&#65533;X &#65533;.h&#65533;&#65533;X&#65533;&#65533; &#1860;)&#65533;V&#65533;B)"&#65533;iW)&&#65533;<;&#65533;'&#65533;&#65533;&#65533;&#65533;n&#65533;]&#65533;&#65533;&#65533;wpG&#65533;H&#65533;>&#65533;&#65533;>&#65533;<&#65533;F`&#65533;DH&#65533;&#65533;&#65533;r@&#65533;&#65533;Sn&#65533;C#&#65533;&#65533;&#65533;&#65533;Md&#65533;9&#65533;d&#65533;&#65533;&#65533;g &#65533;&#65533;&#65533; &#65533;8&#65533;&#65533;&#65533;DB&#65533;&#65533;&#65533;!T%&#65533;&#65533;@0&#65533;&#65533;>	 &#65533;&#65533;&#65533;&#65533;&#65533;#~V&#65533;&#65533;&#1847;@&#65533;;Q%P&#65533;:6I`&#65533;%xc`5&#65533;&#65533;%X&#65533;K&#65533;&#65533;&#65533;&#65533;}l]&#65533;~&#65533; 6&#65533;gX&#65533;&#65533;W&#65533;&#65533;PFHC&#65533;5p &#65533;V0&#65533; i&#65533;i&#65533;&#65533;&#65533;&#65533;hF&#65533;
&#65533;&#65533;: &#65533;&#65533;)&#65533;&#65533;(&#65533;&#65533;&#65533;&#65533;&#65533;sJ_<1O Fh&#65533;W4D&#65533;q&#65533;ef&#65533;9&#65533;B&#65533;&#65533;;&#65533;#&#65533;F&#65533;@&#65533;CF&#65533;&#65533;:&#65533;&#65533;0&#65533;&#65533;&#65533;\&#65533;4&#65533;&#65533;>H6&#65533;F`&#65533;&#65533;&#65533;m&#1354;m>&#65533;&#65533;&#65533;&#65533;&#65533;+&#65533;H&#65533;&#65533;&#65533;&#65533;&#65533;x&#65533;Y&#65533;/&#65533;&#65533;
&#65533;X&#65533;H&#65533;Xju&#65533;7ne}&#65533;&#65533;WLKP&#65533;"&#65533;&#65533;yQr&#65533;N&#65533;&#65533;a&#65533;e&#65533;&#65533;Nj >&#65533;VV-&#65533;a&#65533;md&#65533;&#65533;&#65533;A&#65533;&#65533;,&#65533;" K&#65533;&#65533;i&#65533;%&#65533;+&#65533;&#65533;&&#768;i&#659;&#65533;:&#65533;&#65533;&#365;&#65533;&#65533;&#65533;^&#65533;&#65533; &#65533;&#65533;nfr&#65533;&#65533;P&#65533;>&#65533;h&#65533;^&#65533;&#65533;^ < h&#65533;&#65533;&#65533;tf&#65533;&#65533;%0&#65533;&#65533;g&#65533;4\f&#774;GS6x@G&#65533;&#65533;&#65533;1&#65533;#* &#65533;&#65533;&#65533;&#65533;Y&#65533;&#228;&#65533;&#65533;&#65533;'&#65533;&#65533;`0M#_&#65533;Ee&#65533;&#65533;&#65533;&#65533; &#65533; &#65533;&#65533;&#65533;_&#65533;ve%H&#65533;&#65533;&#65533;&#65533;8g&#65533; J &#65533;NO4&#65533;^&#24845;XY&#65533;e&#65533;Vp&#65533;&#65533;LW&#65533;^h&#65533; &#65533;:&#65533;)(&#65533;&#65533;&#65533;W&#65533;@&#65533;0&#65533;&#65533;(\&#1614;&#65533;h&#65533;&#65533;x&#65533;x&#65533;&#65533;&#2037;c W^ &#65533;L&#65533;;d&#65533;&#65533;.l}&#65533;&#65533;&#65533;V&#65533;&#65533;f[x<_&#65533;(P^&#65533;&#65533;&#65533;@&#65533;A!&#65533;f&#65533;$" &#65533;&#65533;&#65533;&#65533;y&#65533;I&#65533;:&#65533;=&#65533;i78&#65533;&#65533;R&#65533;q[&@9&#65533;&#65533;s&#65533;&#65533;&#65533;&#65533;&#65533;}S&#65533;$W&#1415;&#65533;oT&#65533;&#65533;vLM6&#65533;&#65533;&#65533;&#65533; `b4H&#65533;h&#65533;6&#65533;P&#65533;&#65533;&#65533;&#65533;	uhbD'&#65533;&#1246;&#65533;&#65533;&#65533;W`&#65533;T&#65533;+&#65533;Q4%hr &#65533;&#65533;O&#65533;9&#65533;&#65533;|&#65533;&#65533;Xf&#65533;&#65533;+&#65533; DHZ&#65533;&#628860;h&#65533;tH&#65533;&&#1206;&#65533;M&#65533;&#65533;
;&#65533;&#1681;&#65533;W&#65533;&#65533;&#65533;&#65533;='&#65533;@&#65533;q&#65533;H&#65533;&#873;&#65533;&#65533;&#65533;&#65533;A&#65533;&#65533;| &#65533;xt<9&#65533;&#65533;&#65533;&#1216;J~&#65533;&#65533;&#65533;&#65533;&#65533;iZISr6&#65533;&#65533;J*&#65533;&#65533;&#65533;&#65533;&#1239;r&#65533;g&#65533;&#65533;F&#65533;F&#65533;&#65533;^&#65533;|H&#65533;^P&#65533;2U&#65533;A&#65533;oS &#65533;f&#65533;j$IP$&#65533;&#65533;c&#65533;&#65533;&#65533;-J&#65533;$&#65533;&#65533;H&#65533;?&#65533;^&#65533;+t&#65533;&#65533;s&#65533;&#65533;4t&#65533;&#65533;&#65533;&#65533;4}&#65533;&#1025;VX&#65533;&#65533;&#405;S&#65533; GHv&#65533;&#65533;F8&#65533;O&#65533;&#65533;;&#65533;2p&#65533;(Z&#65533;}E%&#65533;&#65533;&#65533;@&#65533;S&#65533;+&#65533;u&#65533;&#519;+Xt&#65533;X&#65533;J&#65533;O&#65533;&#65533;&#65533;h&#65533;s
Z&`&#65533;&#65533;/Ht&#65533;&#59931;)0&#65533;&#65533;8i&#65533;? &#1428;&#65533;-b&#65533;&#65533;&#65533;&#65533;&#65533;f&#65533;&#65533;&#65533;&#65533;TH&#65533;&#65533;yg&#65533;_&#65533;&#65533;&#65533;bqu&H&#65533;&#65533;y &#65533;&#65533;i&#65533; &#995;x&#65533;.&#65533;T&#65533;?x&#65533;&#65533;&#65533;&#65533;&#65533;&#65533;X8&#65533;&#65533;yl_m_"&#65533;&#65533;&#65533;8&#65533;&#65533;&#65533;&#65533;u&#65533; /x&#65533;&#65533;&#65533;&#65533;o&#65533;&#65533;&#65533;&#65533;~]&#65533;=v&#65533;zW!g&#65533;&#65533;X&#65533;&#1623;c`&#65533;&#65533;'c&#65533;|&#65533;&#65533;&#65533;&#65533;&#65533;+&#65533;*&#65533;&#65533;&#65533;&#65533;&#65533;&#1100;&#65533;&#65533;&#65533;&#65533;t&#65533;&#337;&#65533;&#65533;&#65533;6H&#65533;&#65533;7&#65533;&#65533;&#65533;&#65533;&#65533;&#65533;&#65533;c&#65533;&#65533;%R&#65533;&#65533;&#65533;{&#65533;&#65533;&#65533;&#65533;&#65533;+gJ&#65533;4&#65533;&#65533;&#65533;&#65533;&#935;&#65533;&#65533;&#65533;A0&#65533;&#65533;7&#65533;&#65533;&#65533;&#65533;;&#65533;7 &#65533;<&#65533;i}&#65533;o0&#65533;&#65533;|p&#65533;&#65533;&#65533;G(&#65533;X&#65533;:&#65533;ks&#65533;
`&#65533;&#65533;&#65533;#H&#65533; &#65533;9A&#65533;&#65533;}&#65533;g&#65533;&#65533;'(nA&#65533;&#65533;&#65533;zK*&#65533;+{&#65533;u&#65533;S&#65533;P&#65533;O&#65533;:H&#65533;&#65533;7&#65533;&#65533;&#65533;1&#65533;&#65533;H&#65533;2E&#65533;:t&#65533;i&#65533;@&#65533;21&#65533;p4J&#65533;&#65533;" &#1026;&#65533;&#65533;&#65533;&#65533;,i&#65533;$&#660;*W&#65533;K&#65533;E&#65533;&#65533;,g&#1196;i&#65533;&&#924;,&#65533;&#65533;&#65533;`A".t&#65533;&#65533;&#65533;&#1556;&#65533;&#65533;&#65533;&#65533;2?&#65533;&#65533;*&#65533;L|&#65533;&#65533;&#65533;+&#1584;bUZ8R"&#65533;&#65533;&#65533;C&#65533;}&#65533;&#65533;_o9&#65533; &#65533;&#65533;&#65533;V&#450;u&#65533;&#65533;+&#65533;&#65533;&#65533;&#1395;&#65533;&#224;&#65533;&#65533;m&#1462;p&#65533;&#65533;l&#65533;8&#65533;&#65533;&#65533;c&#65533;X&#65533;&#65533;`&#65533;U3&#65533;&#65533;a&#65533;+&#65533;&#1028;vlZ&#65533;&#65533;e&#65533;&#65533;&&#65533;&#65533;&#65533;7f&#65533;&#1850;oN&#65533;$JTt&#65533;V&#65533;x&#65533;)&#65533;p&#65533;t&#65533;&#65533;&g&#65533;&#999;S79!&#1631;&#65533;6Tt2&#65533;&#702;&#65533;W&#65533;&#65533;Wz&#65533;&#65533;&#65533;'&#65533;	&#65533;&#929;Q&#65533;&#65533;)8}&c&#65533;s&#65533;+9{&#65533;&#65533;_&#65533;$&#65533;&#65533;*\(&#65533;a(&#65533;&#65533;y/&#65533;&#65533; &#65533;J&#65533;gZx!u&#65533;U&#65533;!&#65533;j&#65533;&#1990;&#65533;8&#65533;W($p"$&#65533;&#65533;&#65533;N&#65533;D&#65533;&#65533;1&#65533;8#&#65533;5&#65533;x#&#65533; !&#65533;	  &#65533; ,    &#65533; &#65533; 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5533;'&#65533;S&#65533;K&#65533;&#65533;&#65533;!Ds&#1534;&#65533;&#65533;f&#65533;&#477;3&#65533;&#924;&#65533;&#65533;U&#65533;Y&#65533;z&#65533;i4&#65533;m#v&#65533;F&#65533;&#150;&#65533;L&#65533;&#65533;8&#65533;wcS&#65533;&#65533;2&#65533;&#65533;r&#65533;&#65533;&#65533;*g:u&#65533;"f&#407;&#65533;}#O&#65533;&#65533;&#65533;&#65533;v&#65533;&#65533;rm0&#65533;N_&#65533;(&#402;&#65533;*XvU&#65533;I^&#65533;0&#65533;&#65533;p>`:p&#65533;L&#65533;&#65533;&#65533;s/#&#65533;n&#65533;&#1518;&#65533;&#65533;&#250;&#65533;&#65533;B~&#65533;&#65533;&#65533;-{6&#1788;u&#65533;f<&#65533;&#65533;L&#65533;>&#65533;R&#65533;8kg2&#65533;&#65533;&#65533;A6m&#65533;3xc&#65533;<&#65533;wc&#65533;&#65533;&#65533;&#65533;r&&#65533;w&#65533;&#65533;&#65533;/g&#65533;&#65533;6&#65533;&#65533; &#65533;Xud\&#65533;&#65533;&#65533;A&#65533;q&#65533;I&#323;9UYu&#65533;|&#65533;&#65533;&#65533;&#65533;m&#65533;&#65533;&#65533;^[^W&#65533;	&#65533;&#65533;`T&#65533;&#65533;7&#65533;&#65533;&#65533;W&#65533;&#65533;mH m&#65533;Pf&#65533;&#65533;&#65533;&#65533;Va&#65533;#s&#65533;&#65533;&#65533;&#65533;{@rX`|&#65533;&#65533;\U&#65533;&#1608;T!b&#65533;&#65533;&#65533;&#65533;t@&#65533;&#65533;Vu0&#65533;O~a&#65533;&#65533;E&#65533;&#65533;&#65533;<Zx&#65533;V
&#65533;ey&#65533;@&#65533;&#65533;vw&#65533;i&#65533;eU&#65533;8a&#65533;*&#65533;w&#65533;&#65533;y &#65533;N&#65533;(&#65533;r&#65533;N&#65533;c&#65533;'&#65533;l+&#60006;&#65533;&#65533;q&#65533;V	g&#65533;AU&#65533;$&#65533;&#65533;aV&&#65533;}&#65533;g&#65533;&#65533;8^&#65533;OZ&#65533;&#65533;AE&#65533;&#65533;&#65533;&#65533;	&#65533;q&#65533;l=&#65533;j+&#65533;[&#65533;&#65533;Tx&#65533;Fes&#65533;&#65533;:j&#65533;V&#65533;&#65533;t&#65533;&#65533;&#65533;9Rj&#65533;9&#65533;&#65533;)&#65533;&#65533;uh&#65533;&#65533;\F&#65533;c^&#65533;&#65533;D&#65533;v4R
&#65533;f&#65533;H&#1786;&#65533;&#65533;&#65533;x&#65533;F+d&#65533;&#65533;&#65533;N&#65533;Vm&#65533;&#65533;&#65533;&#65533;W*&#65533;&#65533;&#65533;&#65533;&#65533;x'&#65533;Yiw&#65533;&#65533;&#65533;&#65533;&#65533;r&#65533;&#65533;&#65533;&#65533;&&#65533;&#65533;&#65533;Y5#&#65533;&#65533;B&#65533;N&#65533;;E;&#65533;&#65533;n&#65533;Q&#65533;&#65533;$&#471;&#65533;x&#65533;)-gp&#65533;S4&#65533;&#65533;L&#65533;9&#65533;Y{*l&#65533;&#65533;&#65533;&#65533;<SX&#31896;-,&#65533;&#65533;8&#65533;&#65533;N2&#65533;W&#65533;&#65533;&#65533;&#65533;&#65533;P&#65533;&#65533;/l BI&#65533;&#65533;T14&#65533;8&#65533;!sf&#65533;
qH+&#65533;&#65533;&#65533;&#65533;&#65533;h&#65533;&#65533;&#65533;	H&#65533;&#65533;|9{L)&#65533;r&#65533;&#65533;&#65533;&#65533;&#65533;j&#65533;F,&#65533;&#65533;&#2864;&#65533;+&#65533;q&#65533;&#65533;x&#65533;f&#65533;
J&#65533;&#65533;=&#65533;&#65533;&#65533;_C>!n&#65533;!&#65533;&#30679;P&#65533;$+H"&#65533; &#65533;!B&#65533;&#65533;&#65533;</&#65533;	&#65533;s&#65533;J&#65533;f&#65533;Y&lL&#65533;&#65533;&#65533;&#65533;.&#65533;&#65533;xcm&#65533;O&#65533;@P&#65533;&#65533;&#65533;J{&#65533;}&#65533;9&#65533;C&#65533;&#65533;&#65533;&#65533;S&#65533;: &#65533;2&#65533;&#65533;4&#65533;&#65533;&#65533;&#65533;<&#65533;`g&#65533;&#65533;&#65533;&#65533;&#65533;&#65533;&#65533;&#65533;&#65533;&#65533;&#65533;&#65533;S&#65533;&#65533;&#65533;&#65533;c9+i&#65533;&#65533;&#65533;e&#65533;&#65533;&#65533;&#65533;e @ &#65533;&#65533;/c[&#65533;A&#1793;&#65533;M%T!&#65533;A&#65533;
Z&#65533;&#65533;&#65533;@`9&#65533;&#65533;&#65533;*-S&#65533;@&#65533;&#65533;x8P|)&#65533;&#65533;X2&#65533;&#65533;&#65533;0|afH&#65533;Cp/B~&#65533;@&#65533;&#65533;&#65533;*aG;&#65533;&#65533;7&#65533;C &#65533;lH&#65533;&#65533;&#1032;V&#65533;:	 T&#65533;%w&#65533;&#65533;!&#65533;&#65533;&#65533;.&#65533;  `,C&#65533;&?&#65533;0&#65533;&#65533;&#65533;&#65533;&#65533;&#588;i"&#65533;&#65533;GGV &#65533;&#65533;!F&#59201;P:&#65533;G&#65533;|&#65533;&#65533;]`I4&#65533;&#1480;u&#65533;qq(&#65533;&#65533;$%I 	$&#65533;R9&#65533;&#65533;@d&#65533;&#65533; &#65533;&#65533;UR&#65533;&#65533;H&#65533;*w&#65533;&#65533;&#65533;`&#65533;&#65533;&#65533;T&#65533;&#65533;&#65533;&#65533;&#65533;&#65533;>&#65533; |&#65533;&#65533;&#65533;&#65533;&#65533;5&#65533;&#65533;b&#65533; &#65533;C&#65533;(&#65533;U&#65533;&#65533;i&#65533;Bt&#65533;&#65533;&#65533;&#65533;&#65533;&#65533;,~&#65533;&#65533;nvS+8&#65533; `&#65533;4&#65533; &#65533;&#65533;&#65533;&#65533;&#65533;4A&#65533;w&#65533;&#65533;q""f&#65533;&#65533;&#65533;&#65533;&#1246;Lp&#65533;%e&#65533;&#65533;&#65533;CR&#65533;&#65533;&#65533;&#65533;:&#65533;!O&#65533;`&#65533;,&#65533;&#65533;$0&#65533;#&#65533;AG&#65533;$J&#65533;X&#65533;&#65533;?&#65533;&#65533;3I&#65533;&#65533;OZ&#65533;l|&#65533;e&#65533;&#65533;	Xx&#65533;&#65533;&#65533;J;w	&#65533;&#65533;&#65533;&#65533;&#65533;&#65533;&#65533;&#65533;&#65533;g&#65533;#&#65533;&#65533;;d&#65533;C|&#65533;&#65533;%&#600;&#65533;"&#65533;&&#65533;&#65533;&#65533;&#65533;&#65533;R&#65533;&#65533;&#65533;6&#65533; 18&#65533;$`&#65533;&#65533;&#65533;t W&#65533;&#65533;--&#65533; |&#65533;&#65533;&#65533;4&#65533;~a&#65533;G&#65533;@qsA&#1466;&#65533;)&#65533;a
"&#65533;&#65533;	`&#65533;u(cW&#65533;G=&#65533;A&#2283;&#65533;{@jC&#65533;vx*&#65533;&#65533;h&#3151;u&#65533;/&#65533; &#65533;&#65533;&#65533;&#65533;{,+n&#65533;&#65533;x&#65533;&#65533;&#65533;&#65533;&#65533;&#65533;$&#65533;&#65533;;R2_ 	MpB%&#65533;j8V&#65533;&#65533;rpwAn&#65533;Y&#65533;&#65533;&#65533;!d&#65533;ZV@&#65533;&#65533;&#65533;&#65533;;&#65533;Qw&#65533;&#65533;&#65533;2&#65533;C%&#65533; &#65533;&#65533;&#65533;&#65533;&#65533;.v}&#65533;['4	!&#65533;Ahu&#65533;t&#65533;Vv&#65533;m&#65533;5K2c&#1792;&#65533;&#65533;up&#65533;U&#65533;&#65533;&#65533; &#65533;&#65533;J&#65533;&#65533;Np&#65533;a.B&#65533;]&#65533;&#65533;(M&#65533;\&#65533;.o$]&#65533;&#65533;-&#65533; &#65533; &#65533;&#65533;&#65533;&#65533;0&#65533; 7&#65533;&#65533;&#65533;&#65533;&#65533;0FqE&#65533;Z{&#65533; &#65533;&#65533;]&#65533;H&#65533;&#65533;G&#65533;7&#65533;&#65533;%&#65533;tK&#65533;&#65533;X&#65533;f%&#65533;+`&#65533;&#65533;`&#65533;=?p&#65533;W&#65533;=&#65533;&#65533;I&#1803; @P&#65533;&#143; &#65533;~&#65533;I&#65533;*g&#65533;;&#65533;0u&#65533;q&#65533; &#65533;&#65533;lG&#65533;%&#65533;&#65533;&#65533;&#65533;o,&#65533;&#65533;fq&#65533;&#65533;ul.&~y&#65533;c &#65533;	P *&#65533; &#65533;&#65533;4$ap&#65533;&#65533;&#65533;&#65533;G&#65533;7&#65533;&#65533;L&#65533;&#65533;g9&#65533;&#65533;u&#65533;&#65533;&#65533;l&#65533;#&#65533;1&#65533;&#65533;_&#65533;f&#65533;&#65533;&#65533;&#65533;&#65533;&#65533;&#65533;&#65533;GM&#65533;R&#65533;.&#65533;k.&&#65533;wi&#65533;"&#65533;&#65533;&#65533;;&#65533;&#65533;A&#65533;&#65533;tl&#65533;kVU~z&#65533;&#65533;\&#65533;=%=. &#65533;Tt,T&#65533;&#65533;<jy&#65533;6q&#65533;UkEx&#65533;&#65533;&#65533;"&#65533;k&#65533;z&#65533;8&#65533;=ENGx&#65533;&#65533;`&#65533;&#65533;}j&#1281;@&#65533;&#65533;&#65533;t&#65533;&#65533;q	i-&#65533;b&#65533;&#2033;&#1934;t&#65533;	M 4p{&#65533;&#65533;_[cHB&#65533;`&#65533;%p&#65533; &#65533;&#65533;&#65533;&#65533;&#65533;q&#65533;&#65533;&#65533;nv&#65533;}nP&#65533;&#65533;}&#65533;O92&#65533;L&#65533;	&#65533;&#65533;&#65533;&#65533;&#65533;&#65533;[p&#65533;&#65533;&#65533;P&#65533;&#65533;U&#544;&#65533;9&#313;p&#65533;_tN_&#65533;&#65533;&#65533;&#65533;j-7&#65533;&#65533;&#65533;&#65533;&#65533;&#65533;~k&#65533;&#65533;&#65533;n&#65533;&#65533;&#1986;&#65533;&#65533;mP&#65533;9&#65533;&#65533;&#65533;D&#1852;7&#65533;y&#65533;e c&#65533;`
&#65533; z7&#65533;&#65533;J:	&#65533;&#65533;w&#65533;&#65533;Q&#65533;&#65533;2&#65533;&#65533;6&#65533;+&#65533;&#65533;V&#65533;&#1218;&#65533;&#65533;&#65533;&#65533;q&#65533;x&#65533;&#65533;d{&#65533; &#65533;&#65533;7&#65533;/&#929;&#65533;_&#65533;`&#65533;&#65533;n;&#65533;&#65533;&#65533;b&#1549;&#65533;&#65533;&#65533;&#65533;&#65533;}&#65533;3&#65533;&#65533;&#65533;-x,~ B &#65533;&#65533;Xd&#962;: &#65533;&#65533;&#65533;&#65533;=&#65533;v.#&#65533;h&#65533;q&#65533; :7&#65533;+H:&#65533;Z&#65533;&#65533;&&#65533;#&#65533;&#2001;@&#65533;&#65533;,wDlp&#65533;  &#65533;&#65533;&#65533;=&#65533; &#65533;&#1811;&#65533;&#65533;` &#65533;&#65533;~@,"-&#65533;/&#65533;q)	&#65533;&#65533;&#65533;w&#65533;&#949;&#65533;i&#65533;&#1015;&#65533;&#65533;H&#65533;&#65533;7&#65533;&#65533;_plP&#65533;0&#65533;PX&#65533;@&#65533;&#65533;P&#65533;,&#65533; j`~2&#65533;&#65533;&#65533;&#65533;&#65533; &#65533;&#65533;0{&#65533;&#65533;&#65533;p&#65533;&#65533;_&#65533;&#65533;&#65533;@ 5&#65533;  &#65533;QS0&#65533;V&#65533;&#65533;&#65533;&#65533;Ap&#65533; X&#65533;&#65533;p&#65533;&#65533;&#65533;&#65533;&#65533;&#65533;&#65533; &#65533;&#65533;&#65533;&#65533;Q&#65533;&#65533;&#65533;dg&#65533;\&#65533;&#65533;Y&#65533;&#65533;pt&#65533;&#65533;6Plv&#65533;&#65533;X&#65533;&#65533;&#65533;&#65533;,	&#65533;&#65533;g&#65533;Q+&#65533;h0&#65533;&#65533;X@lp&#65533;&#65533;&#65533; &#592;5&#65533;^&#65533;X&#65533;D &#65533;FepvPA&#65533;(&#65533;CK&#65533;&#65533;&#65533;
&#65533;{&#65533;&#1024;%&#65533;J&#65533;S&#65533;H@ &#65533;@4kc &#65533;a &#65533;0q&#65533;&#65533;&#65533;vPA&#65533;&#65533;^&#65533;^`	A&#65533;u&#65533; +&#65533;&#65533;pp&#65533;&#65533;&#65533;&#65533;
&#65533;&#65533;&#65533;
&#65533;&#65533;B&#65533;`7I&#65533;&#65533;&#65533;I&#65533;&#1872;K``!&#65533;_&#65533;S&#65533;q&#65533;&#65533;.&#65533; &#65533;@&#65533;nhx&#65533;&#65533;&#65533;@ &#65533;1&#65533;&#65533;&#65533;`	n@Y&#65533;&#65533;uA&#65533;>1p&#65533;PI&#65533;
1@7&#65533;/D&#65533;&#65533;x	&#65533;&#65533;> &#65533;&#65533;&#65533; K&#65533;&#65533;hL08st&#65533;&#65533;p1&#65533;1&#65533;X&#65533;q
c&#65533;&#65533;&#65533;&#65533;&#65533;1p}&#65533;&#672;;2'&#65533;uI&#65533;\ &#1034;I&#65533;N&#65533;&#65533;&#65533;&#65533;Pq&#65533;DH &#65533;>&#480;&#65533;(&#65533;-&#65533;&#65533;&#65533;Xs&#65533;
&#65533;&#65533;_.k&#1542;&#65533;&#65533;&#65533;
&#65533;&#65533; m&#65533;vpG&#65533;9&#65533;;S`	"P&#65533;"po&#65533;&#65533;p> &#65533;4&#65533;&#65533;p&#65533;&#65533;&#65533;<&#65533;tUAX&#65533;&#65533;C&#65533;&#65533;&#65533;^0&#65533;&#65533;  &#1544;8&#65533; &#65533;&#65533; &#65533;8&#65533;a&#65533;%&#65533;L`&#65533;P&#65533;0&#65533;$&#65533;&#65533;X=&#65533;&#65533;_t&#65533;&#65533;p&#65533;&#65533;<&#595;&#65533;&#65533;&#65533;1&#65533;&#65533;E&#65533;&#65533;C&#65533;`	&#65533;@&#65533;-&#65533;t&#65533;&#65533;&#65533;&#65533;&#65533;l8&#65533;a &#65533;
 G&#65533;[&#65533;&#65533;)Ybi	&#65533;0&#65533;Z&#65533;E  
1`&#65533;&#65533;! &#65533;&#65533;&#65533;&#65533;PA^&#65533;&#65533;>&#65533;y	&#65533;&#65533;eY&#65533;&#65533;p&#65533;y&#65533;TiX(&#65533;&#65533;&#65533;)&#65533;&#65533;}I@ &#65533;pl&#65533;Pc&#65533;s&#65533;&#65533;;" &#65533;&#65533;&#65533;&#65533;s>CA`&#65533;&#65533;p6&#65533;&#65533;.6 &#65533;`F-P&#65533;=&#65533;W&#65533;ouY7&#65533;&#65533;x&#65533;0S&#593;&#65533;G &#65533;&#65533;&#65533;&#65533;&#65533;&#65533;P&#65533;&#65533;&#65533;^P&#65533;&#65533;&#65533;&#65533;&#65533; s&#65533;&#65533;G&#65533;&#65533;&#65533;
&#65533;&#595;6&#65533;&#65533; @&#65533;u&#65533;&#65533;fi&#65533;&#65533;&#65533;&#65533;&#65533;!I&#65533;`&#65533;&#65533;I&#65533;&#65533;&#65533;&#65533;P_ &#3353;&#65533;y*&#65533;8&#65533;&#65533;&#65533;&#65533;pd&#65533;&#65533;&#65533;&#65533;&#65533;&#65533;.T&#65533;X6&#65533;? `5P&#65533;&#65533;S&#65533;&#65533;&#65533;I0%&#65533;:+ &#65533;&#65533;&#65533; &#65533;O&#65533;2&#65533;Z:?&#65533;8X&#65533;&#65533;&#65533;%&#65533;&#65533;&#409;&#65533;P&#65533; Wm&#1042;&#65533;I&#65533;M&#65533;&#65533;q&#65533;1l&#65533;&#65533;C&#65533;&#65533; &#65533;p&#65533;&#65533;&#65533;&#65533;>&#30758;^S 7&#65533;&#65533;&#65533;&#65533;P&#65533;R&#65533;&#65533;Y&#65533;&#65533;(&#65533; &#65533;X`G!&#65533;&#65533;)&#65533;&#65533;&#65533;g=	&#65533;&#65533;&#65533;&#65533;l@&#65533;&#65533;&#65533;`0&#65533;^4x&#65533;&#65533;&#65533;`Y&#65533;z&#65533;&#65533;x&#65533;d&#65533;r&#65533;&#65533;&#65533;`(@6&#970;pG&#65533;&&#65533;&#65533;&#65533;z&#1507;u&#65533;y&#65533;ZG@ ?&#520;&#65533;p&#65533;&#65533;BGt&#65533;^ &#65533;&#65533;&#65533;&#65533;n0&#65533;&#65533;&#65533;GQ&#65533;YZ&#65533;&#65533;!&#65533;
&&#65533;&#1071;&#65533;&#65533;&#65533;&#65533;&#1259;2G&#65533;&#65533;0&#65533;z&#65533;&#65533;&#65533;1tq@&#65533;x&#65533;&#65533;&#65533;&#65533;&#65533;&#65533;Ozv&#65533;#&#65533;E:&#65533; .&#65533;N&#65533;r"&#65533;$&#65533;&#65533;&#65533;&P6&#65533;zX&#65533;i+&#65533;0&#65533;S&#65533;9&#65533;&#65533;V&#65533;@1&#65533;&#65533;&#65533;D0T&#65533;:&#65533;&#65533;&#1694;&#1107;+&#1774;!&#65533;&#65533;&#65533;&#1002;&#65533;*&#65533;&#65533;
&#65533;&#65533;&#65533;&#65533;&#65533;&#65533;&#65533;&#65533;w&#65533;a&#65533;O:&#65533;1&#65533;T&#65533;L@e`&#65533;CC&#65533;&#65533;&#65533;&#65533;^&#1657;&#65533;&#65533;&#65533;#=&#65533;9&#65533;&#65533;I&#65533;+p&#65533;&#65533;&#65533;\~&#710;(*&#65533;&#65533;&#65533;&#65533;t&#65533;&#65533;&#65533;[(&#65533;	&#65533;&#65533;CY&#65533;3&#65533;_&#19656;&#65533;&#65533;.Ddkp&#65533;`&#65533;&#225;&#65533;&#65533;Q:&#65533;xz;G&#65533;&#65533;&#65533;#K@&#65533; &#65533;&#1708;&#65533;&#1085;&#65533;&#65533;&#65533;&#65533;&#65533;&#65533;)&#65533;&#65533;J&#65533;v&#65533;&#65533;! \&#65533;!`1 &#65533;&#65533;`&#65533;}&#65533;>&#65533;&#65533;#I&#65533;&#65533;#&#65533;ty &#65533; &#65533;j8&#65533;&#65533;&#65533;h&#65533;&#65533;&#65533;HG_J o&#65533;L&#65533;&#65533;&#1063;&#65533;`&#65533;&#65533;hP&#65533;&#65533;&#65533;&#65533;&#65533;&#65533;0&#65533; "<&#65533;&&#65533;&#65533;&#65533;&#65533;
&#65533;
Mp&#65533;&#1479; &#65533;0&#65533;&#65533;&#65533;
t&#65533; &#65533;K&#65533;&#65533;&#65533;k&#65533;:&#65533;&#65533;t&#65533;+ &#65533;&#65533;&#1053;&#65533;P"&#65533;&#65533;N&#65533;&#65533;P &#65533;&#65533;P&#65533;&#65533;&#65533;&#65533;!&#65533;&#65533;&#65533;&#65533;&#65533;0^&#65533;0v&#65533;&#65533;&#65533;&#65533;h&#65533;K;GJ+&#65533;X&#65533;&#65533;B&#65533;&#65533;&#65533;&#65533;&#65533;VP
[ &#65533;@
&#65533;p\&#65533;P<t&#65533;)&#65533;0&#65533;j0j&#65533;`&#65533;@U&#65533;&#65533;Q&#378;&#65533;&#65533;&#65533;&#65533;u&#65533;&#65533;>'
&#65533;`8&#65533;(8&#65533;&#65533;
N&#65533;&#65533;&#65533;+k0&#65533;&#65533;&#65533;&#65533;+&#65533;*&#65533;&#1552;9P&#65533; P&#65533;K]&#65533;t@N&#65533;4@&#65533;&#65533;&#65533;p0&#65533;&#65533;&#65533;&#564;&#65533;&#65533;@&#65533;&#65533;&#65533;&#65533;&#65533;XLt M]&#65533;&#65533;`&#65533; i &#65533;@	&#2032;&#65533;&#65533;c&#65533;7<G&#65533; ol&#65533;&#65533;&#65533;
&#65533;&#65533;F< &#65533;&#65533;9&#65533;&#65533;&#65533;?&#65533;<&#65533;&#65533;@4@&#65533;&#65533;&#65533;|&#65533;<&#65533;&#65533; =&#65533;&#65533;&#65533;@H&#65533;&#65533;&#65533;&#65533;&#65533;&#1023;&#65533;Pp
&#1680;&#65533;[&#65533;&#65533;&#65533;&#65533;0%&#65533;&#65533;l&#65533;
&#65533;&#65533;&#65533;&#65533;z&#65533;&#65533;s\&#65533;J&#65533;&#941;&#65533;	&#65533;&#65533;CP&#65533;I|&#65533;&#65533;2&#65533;&#65533;&#65533;&#65533; P&#65533;@&#65533;:-&#65533;&#65533;P&#65533;1=&#1277;\P<@&#65533;&#65533;&#65533;&#65533; &#65533;{@&#65533;*0 &#65533;V&#65533;  &#65533;`hP&#65533;Z&#65533;&#65533;
&#65533;&#780;&#65533;p&#65533;&#65533;-&#65533;&#65533;@.&#65533; &#893;<&#65533;p&#65533;Q #&#65533;00M&#65533;q&#65533;`&#65533;&#65533;&#65533;LlM&#65533;x&#65533;8&#65533;&#65533; &#65533;r&#65533;&#65533;M= &#65533; &#65533;l&#65533;&#65533; &#1167;9g&#65533;&#65533;&#65533;&#65533;&#65533;&#65533;]&#65533;&#65533;P
&#65533;&#65533;&#65533;@&#65533;
|&#65533;&#65533;P 	'&#1514;&#65533;&#1708;=9&#65533;	&#65533;&#65533;: &#1700;Mk&#65533;&#65533;&#65533;&#65533;&#65533;&#65533;&#65533;&#1536;&#65533;N&#65533;&#65533;@ &#65533;( &#65533;&#65533;&#65533;!&#65533;]&#65533;&#65533;&#65533;&#65533;&#65533;&#65533;{&#65533;&#752;&#65533;&#65533;&#65533;&#65533;&#1549;&#65533;8&#65533;&#65533;pY&#65533;0C&#65533;&#65533;&#65533;&#65533;&#65533;=&#65533;&#65533; &#256;&#1597;&#65533;&#65533;&#65533;p&#1213;{ &#65533;&#65533;&#703;&#65533;z&#65533;&#65533;&#65533;
&#65533;A&#65533;&#1853;&#65533;&#65533;8vp&#1644;L&#65533;r&#65533;&#1213;&#65533;p'&#65533;&#65533;&#65533;'p&#65533;=&#65533;^&#65533;&#65533;&#65533;&#65533; 
	&#65533;@	
 &#65533;0&#65533;{@&#65533;]&#1097;&#65533;&#65533;M&#65533;&#65533;K&#65533;&#65533;&#65533;M0&#65533;&#65533;}&#65533;p&#1624;M&#2011;0&#65533;&#65533;&#65533;{&#65533;&#65533;&#65533;&#65533;0&#65533;D^&#65533;F~&#65533;H
&#65533;&#65533;=&#65533;&#65533;M&#65533;	&#65533;M&#65533;(&#65533;&#1758;&#65533;&#65533;&#65533;I&#65533;&#65533;"&#65533;kC&#65533;&#65533;&#65533;&#65533;P&#65533;Hn&#65533;s&#65533;&#65533;j&#65533;&#65533;i&#65533;s&#65533;&#65533;0&#65533;Pt^&#65533;tnf&#65533;	&#65533;Rn&#65533;O&#65533;U>&#1359;&#65533;Y&#1978;Tj&#65533;@&#65533;~!PO&#65533;&#65533;&#65533;My0&#65533;^&#65533;&#65533;&#65533;&#65533;&#38590;&#65533;n&#38206;&#65533;&#65533;T0&#65533;&&#65533;&#65533;^&#65533;%&#65533;&#65533;&#65533; &#65533;K&#65533;@&#65533;&#65533;&#65533;&#65533;&#65533;&#65533;PN&#65533;&#65533;&#65533;&#65533;&#65533;&#65533;&#65533;&#65533;>&#65533;x&#65533;&#65533;n&#65533;'&#65533;&#65533;&#65533;F;&#65533;XN&#65533;'w&#65533;&#65533;0r&#65533;p&#65533;>&#65533;&#65533;H &#65533;&#65533;&#65533;(&#65533;Q.&#65533;n&#65533;^&#65533;&#65533;n&#65533;N&#65533;r&#65533;&#65533;&#65533;&#65533;&#65533;
&#65533;&#65533;&#65533; &#65533;&#65533;&#65533;&#65533;&#65533;&#65533;0&#65533;  Cx@i &#65533;&#65533;8&#65533;A&#65533;5&#65533;&#65533; &#65533;>&#65533;&#65533;&#65533;&#65533;_&#65533;.&#65533;&#65533;^&#65533;&#65533;	&#65533;&#65533;&#211;&#65533; &#65533;&#65533;a&#65533;&#65533;&#65533;&#65533;e&#65533;A&#65533;D _&#65533;&#65533;&#65533;&#972;&#65533;p&#65533;&#65533;&#65533;N&#65533;&#65533;&#65533;&#65533;&#65533;>&#65533;&#65533;&#65533;&#65533;&#65533;&#65533;&#65533;O&#65533; &#65533;&#65533;&#65533;&#1964;&#65533;P&#65533;C&#65533;e&#65533;&#65533;&#203;&#65533;?&#65533;0&#65533;0&#65533;&#65533;&#65533;5N &#65533;&#65533;&#65533;&#65533;&#65533;&#65533;&#65533;d&#65533;&#65533;&#65533;Q&#65533;&#65533;_&#65533;
@c&#65533;&#65533;M &#530080; &#65533;D&#65533;hu&#65533;&#65533;X&#65533;&#65533;5&#65533;&#65533;3&#65533;&#65533;&#65533; P6D|&#65533;
 &#65533;&#65533;&#65533;:_&#65533;&#65533;.&#65533;/&#65533;S&#65533;&#65533;l&#422;q  &#65533;&#65533;W&#65533;`&#65533;&#65533;z&#65533;u&#65533;D&#65533;&#65533;0&#65533;{&#2007;A &#65533;i	&#65533;&#65533;&#65533;&#65533;p&#65533;(`&#65533;&#65533;&#65533;&#65533; &#65533;&#65533;&#1614;&#65533;&#65533;ny &#65533;&#65533;?&#65533;|^&#65533;&#65533; 
&#65533;+ 8&#65533;&#65533;&#65533;L&#65533;S&#65533;&#65533;Z&#65533;&#65533;&#65533;&#65533;&#65533;Y&#65533;&#65533;&#65533;&#65533;&#65533;&#65533;&#65533;&#65533;z=S E&#65533;o&#65533;&#65533;&#65533;|&#65533;&#65533;&#65533;&#65533;&#65533;&#65533;&#65533;&#65533;&#65533;&#65533;&#65533;?&#65533;&#65533;&#65533;A&#65533;&#58799;&#65533;&#65533;&#65533;.&#65533;&#209;&#65533; &#65533;O&#65533;@&#65533;$H@&#65533;]&#65533;AZ (&#198;! &#65533;&#65533; D&#65533;&#65533;&#65533;2 Z&#65533;`x.:S:D&#65533;R&#65533;J&#65533;-&p`&#65533;Q&#65533;)&#65533;8&#65533;0&#65533;
.h&#65533; L&#65533;&#65533;&#65533;@JE&#65533;R&#65533;f&#65533;>&#65533;U&#65533;S&#65533;U&#65533;&#65533;A&#65533;&#65533;(&#65533;'
&#65533;&#65533;&#65533;&#65533;&#65533;x&#65533;&#65533;2&#65533;(QS&#65533;&#65533;P&#65533;&#65533;&#207;#jp&#65533;&#65533;&A8v&#65533;2n&#65533;)jF&#65533;2&#65533;-h&&#65533;&#65533;&#65533;A4<{&#65533;&#1280;&#65533;+W&#65533;Y&#65533;.&#65533;z&#65533;g*WMgU&#65533;&#65533;&#65533;W'&#65533;K&#65533;,&#65533;&#65533;^@TZp#J&#65533;[	&#65533;:|&#65533;&#65533;P&#65533;(&#65533;&#65533;(&#65533;&#65533;&#464;&#65533;H&#65533;Y:d&#65533;&>=N|3&#65533;&#65533;>&#65533;&#65533;&#65533;&#65533;&#65533;&#65533;&#1123;II+&#1872;^&#65533;	&#65533;&#65533;&#1919;w&#65533;&#65533;&#65533;&#65533;[&#65533;&#65533;&#65533;&#65533;&#65533;D&#65533;&#65533;&#738;&#65533;&#65533;&#65533;&#65533;&#65533;p	&#65533;&#65533;M&#65533;&#65533;&#921;&#65533;.&#65533;&#65533;`&#162;2Q&#65533;&#65533;&#65533; &#65533;&#65533; $&#65533;&#65533;)$P&&#65533;&#65533;Fli1-&#65533;&#65533;.PP#&#65533;&#65533;s`&#65533;&#65533;5&#1262; &#65533;&#65533; &#65533;&#65533;&#65533;&#65533;/&#65533;&#65533;z rGP#&#65533;+&#65533;N &#325;&#65533;&#65533;b&#359;8Z&#65533;&#65533;&#65533;B&#65533;e7&#65533;&#65533;&#65533;l&#65533;B6&#65533; a&#65533;
-L.&#65533;&#65533;qN&#65533;&#65533;pCD&#65533;$&#65533;&#65533;&#65533;&#65533;s&#65533;5&#65533;y&#65533;'&#65533;b&#65533;&#65533;&#65533;&#65533;"&#65533;&#65533;z&#65533;!&#65533;'&#65533;c&#65533;QG&#65533;;&#65533;
&#65533; &#65533;$W&#65533;=B&#65533;?&#65533;&#1056;%<@Xa&#65533;1&#65533;TPz&#65533;&#65533;B
&#65533;p&#65533;&#1044;H&#65533;~q&#65533;L&#1874;`&#65533;E
&#65533;3&#65533;LtO&#65533;&#65533;&#65533;2&#65533;0&#65533;&#65533;@&#65533;#O&#65533;^8!RkI&#65533;&#65533;>*&#65533;4?&#65533;j&#65533;@&#65533;N&#65533;*&#65533;2&#65533; H@(A&#65533;Sw&#65533;u~{&#65533;U&#65533;)bV
&#65533;&#65533;&#65533;O&#65533;]&#65533;^&#464;da&#65533;E&#65533;Zi&#65533;	5&#770;&#65533;O`N&#65533;(&#65533;&#65533;8R&#65533;k7&#950;>&#65533;&#65533;V&#65533;L&#65533;{&#65533;&#65533;'e&#65533;!&#526;VXAQ&#65533;&#65533;&#65533;&#65533;&#65533;&#65533;U&#302;Yw&#65533;&#65533;/&#65533;Z&#65533;&#65533;&$&#65533;&#65533;X~8&#65533;D&#65533;LeZT&#65533;&#65533;&#65533;[i&#65533;b&#65533;&#65533;&#65533;&#65533;&#65533;k&#65533;&#65533;&#65533;0zS&#65533;Nh &#65533;1J&#65533;&#65533;8Rv&#65533;&#65533;&#65533;,&#65533;m&#65533;Xd&#65533;&#65533;7&#65533;&#65533;j&#65533;/6(&#65533;&#65533;/&#65533;~&#65533;&#65533;#a&#65533;^&#65533;0z9&#65533;N&#65533;N&#65533;S&#65533;5&#65533;&#65533;'?] j&#1579;x&#65533;&#65533;8a &#65533;&#65533;&#65533;&#65533;&#65533;&#65533;S&#65533;&#65533;&#65533;&#65533;&#65533;&#65533;k&#3445;c	a&#65533;XA"&#65533;&#635;&#65533;e&#65533;XV$&#65533;@H"&#65533;&#65533;&#65533;&#65533;+"&#65533;&#65533;&#65533;0&#65533;&#65533;o!&#65533;2&#65533;\&#65533;m&#65533;&#65533;\:b'G&#731;@"&#65533;#@p&#65533;j&#65533;BW&#65533;&#65533;(V&#65533;?~&#65533;&#65533;,&#65533;l&#65533;&#65533;&#65533;&#65533;&#65533; j&#65533;&#65533;&#65533;)n&#65533;;&#65533; &#65533;&#65533;D&#65533;D&#65533;&#65533;A<&#65533;WG&#65533;)&#65533;@
&#65533;PJr &#65533;Q&#65533;&#65533;H&#65533;&#65533;Jp&#65533;&#65533;&#516;&#65533;"&#65533;X`&#272;`2M&#65533;&#65533;wXA B8&#65533;&#65533;&#65533;B7(&#65533;&#65533;&#1031;?&#65533;~&#65533;u6&#65533;&#65533;&#65533;np&#65533;;&#65533;!&#65533;W&#65533;"B&#65533;;&#1580;k]B[&#65533;&#65533;&#65533;dHV;&#65533; s&#65533;&#65533;&&#65533;&#204;&#65533;H&#155;D&#65533;&#65533;&#65533;&#65533;&#65533;
!AxP&#65533;l&#65533;&#65533;&#65533;&&#65533;0t&#65533;&#65533;&#65533;]&#65533; &#65533;q&#65533;&#65533;#P`&#65533;0>&#65533;{%&#65533;&#65533;&#65533;&#65533;h}gk$(ZQ*&#65533;1	Hp@&#65533;&#65533;b,u{&#65533;&#65533;&#65533;&#65533;&#65533;&#65533;-rqH&#65533;d&#65533;&#65533;0&#65533;&#65533;9
I&#65533;:D&#65533;&#65533;Am&#1280;(&#65533;8J`&#65533;a#`pG<&#65533;1aHpp&#65533;^4&#65533;&#65533;	Q&#139;-&#65533;&#65533;F&#65533;&#65533;^&#65533;V8&#65533;9&#65533;q&#65533;n}&#65533;id&#65533;`&#65533;&#65533;&#65533;.&#65533;A%&#65533;q.&#65533;&#65533;&#65533;mtl&#65533;;&#65533;IA&#65533;\P,&#65533;`&#65533;&#65533;0"&#65533;&#65533;u]&#65533;W&#65533;Y@Y&#65533;&#65533;E&#65533;&#65533;y&#65533;&#65533;&#65533;&#65533;&#65533;d*&#65533;&#65533;(s s?&#65533;C/n&#65533;&#65533;(&#65533;&#65533;&#65533;&#65533;&#65533;&#65533;9&#65533;&#1545;&#65533;&#65533;Lg&#65533;`&#65533;V&#65533;&#65533;&#65533;&#65533;h
Z1&#65533;&&#65533;&#65533;,&#65533;&#65533;$,&#65533;E&#65533;RcH,&#65533;&#65533;7ZT&#65533;	&#65533;&#65533;&#65533;&#65533;&#738;&#65533;/JU&#65533;#&#65533;Qdt&#65533;&#65533;19&#65533;VP&#65533;`&#65533;+qa&#65533;&#65533; &#65533;cs&#65533;K&#65533;S&#65533;&#65533;&#65533;&#65533;7&#65533;]#[&#65533;"&#65533;  &#65533;/O'&#65533;B&#65533;&#65533;&#65533;@	&#65533;&#65533;&#65533;X&#65533;&#780;&#65533;@&#65533;&#65533;&#65533;%&#65533;>p&#65533;%B78&#65533;6&#65533;hb)&#65533;&#65533;&#65533;&#65533;&#24684;Ble;&#65533;&#65533;&#65533; &#65533;&#65533;Q&#1946;&#65533;&#65533;&#65533;'& &#65533;?&#65533;`0&#65533;&#65533;&#65533;B:&#65533;_&#65533;{&#65533;o&#65533;T&#65533;:""&#65533;&#65533;"(&#65533;N&#65533;'I&#65533;&#65533;&#65533;&#65533;`!&#65533;(&#65533;&#65533;&#65533;&#65533;B\&#65533;B[&#65533;&#65533;}&#65533;lC\=&#65533;
J&#65533;P&#393;%J( ao0V&#65533;&#65533;&#65533;&#65533;&#65533;pY&#65533;&#65533;0&#65533;a&#65533; &#65533;&#65533;V&#1156;V&#65533;	?&#65533;@,&#65533;D&#65533;&#65533;&#65533;&#65533;fL1&#65533;a&#65533;&#65533;TG/ r&#65533;`&#65533;@&#65533;&#65533;&#65533; "&#65533; +P&#65533;&#65533;&#65533; SXA	r&#65533;&#65533;%L&#65533;&#65533;o&#65533;*Q0^z&#65533;&#65533;&#65533;&#65533;t&#65533;a.&#65533;e&#65533;r&#65533;&#65533;|&#65533;Xt00EX&#65533;&#65533;&#65533;&#65533;P&#65533;&#65533;&#65533;W&#65533;"&#65533;bF3`;&#65533;&#65533;&#65533;J&#65533;&#65533;&#65533;G/&#65533;?'<BO&#65533;C	4&#65533;&#65533;&#65533;P=&#65533;t&#13480;&#65533;o<&#65533;U&#65533;Z&#65533;&#65533;t&#65533;&#65533;W&#65533;&#65533;&#65533;8(r	U&#65533;!&#65533;A&#65533;]&#65533;i&#65533;F&#65533;yx&#65533;&#65533;&#65533;&#65533;-U&#65533;Z1M&#65533;&#65533;a&#65533;D2n&#65533;&#65533;&#65533;&#65533;&#65533;&#65533;m&#65533;>P&#65533;&#65533;#&#65533;&#65533;&#65533;&#65533;Lp&#65533;&#65533;nFxw|&#65533;>D&#65533;0F&#65533;j&#65533; &#65533;&#65533;&#65533;&#65533;" &#65533;9&#65533;&#65533;?]&#65533;&#65533;&#65533;&#65533;&#65533;@&#65533;&#65533;&#65533;&#65533;&#1140;&#65533;=&#65533;&#65533;&#65533;C$Z&#65533; &#65533;&#65533;&#65533;&&#65533;&#65533;&#65533;Va&#65533;&#65533;&#65533;&#65533;&#65533;M'&#65533;&#65533;&#65533;#&#65533;2&#65533;q#F&#65533;Q&#65533;&#65533;&#65533;&#65533;&#65533; &#65533;&#1713;O&#65533;,[%p6&#65533;7,@&#65533;&#65533;:,~&#65533;&#65533;a&#65533;&#65533;]fz&#1092;a@P&#65533;Tr&#65533;n&#65533;f&#65533;&#65533;-ap5EH&#65533;)&#65533;?&#65533;w&#65533;~.p&#65533;&#65533;!VI4 &#65533;G&#65533;&#65533;&#65533;H&#65533;"c&#65533;@v&#65533; \&#65533;l7`^&#65533;c&#65533;:0&#65533; X&#65533;!&#65533;X&#65533;&#65533;?$Y&#65533;&#65533;&#65533;&#65533;E/&#65533;&#65533;&#65533;&#65533;&*&#65533;&#65533;&#65533;&#65533;A&#65533;&#65533;&#65533;J&#65533;Q &#65533;i&#65533;G&#65533;&#65533;>X"&#65533;(&#65533;&#65533;&#65533;&#65533;@ @&#65533;@h#&#1361;z&#65533;&#65533;9i&#65533;&#65533;[&#65533;@&#65533;&#65533;&#65533;&#65533;&#65533;c&#65533;&#65533;&#65533;&#65533;Ck&#65533;_YL&#65533;
]&#465;v&#65533;<&#65533;&#65533;&#65533;&#65533;&#65533;a"&#65533;	>&#65533; V&#65533;&#65533;&#65533; @&#408;o&#65533;&#65533;'~&#65533;E&#65533;&#65533;&#65533;&#65533;p|&#65533;;@&#65533;&#65533;x&#65533;?&#65533;P&#65533;&#65533;'@! xk&#65533;X\IP]  6&#65533;&#857;-&#65533;&#65533;&#52749;&#65533;&#826;)&#65533;&#65533;8"B&#65533;j3&#65533;&#65533;,&#65533;&#65533;&#65533;K&#65533;'&#65533;2:&#65533; 8&#65533;0&#65533;[&#65533;&#65533;&#65533;	,:&#65533;&#65533;"0&#65533;&#65533;  >&#65533;p Iha48&#65533;&#65533;>&#65533;&#65533;&#65533;eP&#65533;th&#65533;&#65533; `&#1243;"&#65533;H&#65533;&#1841;1@&#65533;&#65533;&#1620;&#65533;0&#65533;;&#65533;#&#65533;; L&#65533;e&#65533;^ 9`&#65533;&#65533;&#65533;`&#65533; &#65533;&#65533;&#1284; &#65533;&#65533;-d<&#65533;+&#65533;&#65533;&#65533;*, &#65533;S	p &#65533;+&#65533;?*&#65533;e&#65533;&#65533;&#65533;e&#65533;'&#65533;&#65533;A&&#65533;O&#65533; &#65533;H&#65533;&#65533;		&#65533;`&#65533;X6p&#65533;&#1117;&#65533;Y&#65533;V&#65533;&#65533;aZ0@&#65533;(&#65533;&#65533;&#65533;&#1103;&#1581;&#65533;&#65533;&#65533;&#65533; M@/&#65533;&#65533;N&#65533;D/<&#65533;&#65533;&#65533;0&#65533;&#65533; @&#65533;&#65533;&#65533;x(&#65533;&#65533;=&#65533; &#65533;#Q&#65533; `&#65533;(&#65533;h?>&#65533;?H8&#65533;u`(h&#65533;e&#65533;&#65533;)(&#65533;&#65533;&#65533;&#65533;*&#65533;hPDFu&#65533;&#65533;yA&#65533; &#65533;<&#65533;D&#65533; l@L&#65533;&#65533;&#65533;&#65533;O$&#65533;ND!d&#1028;&#65533;d&#65533;&#65533;p&#65533;`e&#65533;&#65533;cC&#65533;XX&#65533;VH&#65533;[\&#65533;:&#1812;78^&#65533;CA&#65533;&#65533;t&#65533;$h&#65533;&#65533;&#1216;) 
&&#65533;&#65533;(&#65533;Vp&#65533;&#65533;&#65533;DDB&#65533;*`&#65533;`&#65533;&#57920;Q&#65533;F*&#65533;BM&#65533;r&#65533;&#65533;G$d0M&#65533;@p\&#65533;&#65533;c1&#65533;x&#65533;&#65533;&#65533;&#65533;&#65533;C&#65533;1x&#65533;&#65533;&#65533;&#65533;&#65533;?&#65533;&#65533;&#65533;&#65533;`&#65533;&#65533;&#65533;&#65533;&#65533;1&#65533;&#65533;0`&#65533;`&#65533;	[DF&#65533;&#65533;&#65533;L&#65533;&#398;&#65533;&#65533;&#65533;&#65533;&#65533;&#15966;#G0 I"H&#65533;&#65533;#E1&#65533;&#148;,&#65533;xpGxl&#65533;&#204;&#65533;:&#65533;&#65533;&#65533;&#49500;&#65533;&#65533;&#65533;{&#65533;G&#65533;I&#65533;&P&#65533;MY6h&#65533;Na&#65533;	y&#65533;&#65533;xJp&#65533;&#65533;X&#65533;E&#65533;&#65533;Z`&#65533;&#65533;1&#65533;&#65533;, LI&#65533;LIM&#65533;#H ,4&#65533;&#65533;,I<ILER&#65533;&#65533;&#65533;,&#65533;Ah&#65533;xdC&#65533;&#65533;>?<I&#65533;&#65533;9&#65533;\\&#65533;7&#65533;&#65533;&#65533;&#65533;&#65533;&#300;uh&#65533;#k&#65533;&#65533;t&#65533;T&#65533;GX&#65533;(&#65533;&#65533;Lx&#65533;E,&#65533;H&#65533;&#583;&#65533;c&#65533;&#828;D&#65533;&#65533;Nu&#65533;J&#65533;<KuTK&#65533;&#65533;DLt&#917;xG&#65533;&#65533;K&#65533;&#65533;(&#65533;M	X&#65533;&#1740;&#65533;&#65533;&#65533;?8&#65533;X&#65533;&#65533;&#65533;u&#65533;M&#65533; &#65533;&#65533;&#65533;1&#65533;;pJ&#1791;&#65533;<&#65533;Ex&#65533;&#65533;&#65533;&#65533;0 &#1858;&#65533;+H&#65533;*,&#65533;&#65533;&#65533;N&#65533;&#65533;&#65533;&#65533;&#65533;&#65533;&#65533;TI&#65533;\&#65533;o&#65533;&#65533;&#65533;h&#65533;u`&#65533;&#65533;l?&#65533;&#1823;&#65533;&#65533;OQ&#65533;M&#65533;&#65533;&#65533;;&#65533;&#65533;I
&#65533; &#65533;&#65533;*&#65533;&#65533;&#65533;Z&#65533;7P"!*&#65533;!` &#65533;&#65533;t&#1218;8&#65533;P&#65533;&#65533;N&#65533;&#65533;&#65533;&#65533;&#65533;(&#65533;J&#65533;J&#65533;s	4&#65533;&#65533;&#65533;&#65533;	&#65533;d&#65533;&#65533;&#65533;&#65533;&#15641;&#65533;s&#65533;&#65533;&#65533;{&#65533;`&#65533;?p&#65533;&#65533;OB&#65533;&#65533;6<&#65533;S#SZ&#65533;^0&#65533;&#65533;&#65533;&#65533;+EKR&#65533;N&#65533;$&#65533;C&#65533;R(&#65533;&#65533;(QTs&#65533;D`H&#65533; &#65533;&#65533;{$&#65533;&#65533;&#65533;??&#65533;xSU&#65533;\&#65533;&#65533;j&#65533;;R	&#525;&#65533;4?]-&#65533;&#65533;&#65533;z&#65533;F&#65533;&#65533;&#65533;R+&#65533;&#65533;*&#65533;&#65533;K&#65533;&#813; .e&#65533;+&#65533;p&#65533;&#65533;&#65533; &#65533;&#65533;&#65533;!&#1419;&#65533;4%#6uS&#65533;R&#65533;&#65533;&#65533;`D&#65533;&#65533;^R&#65533;&#65533;0&#65533;?&#65533;@&#65533; 8&#724;LT&#65533;RC&#65533;J&#65533;R]&#65533;&#65533;vl	 @&#65533;&#65533;	&#65533;&#65533;u&#65533;N	&#65533;&#65533;&#1777;&#65533;&#65533;&#719;&#65533;&#65533;5&#65533;t &#65533;&#65533;&#65533;"F&&#65533;&#65533;&#65533;;o&#65533;&#65533;&#65533;&#65533;`i&#65533;&#65533;&#65533;U&#65533;Z&#65533;&#1033;&#65533;XZM&#65533;&#65533;&#65533;&#65533;&#65533;&#65533;&#65533; &#65533;@&#65533;&#65533;KXS&#65533;&#65533;X&#65533;&#65533;&#65533;[|&#65533;}B&#65533;V&#65533;&#65533; Hu&#65533;E&#65533;&#65533;&#65533;&#65533;&#65533;8&#65533;|&#65533;W&#65533;&#65533;y&#65533;9&#65533;&#65533;q&#65533;&#1557;\&#65533;&#65533;$Z&#65533;DW&#65533;&#65533;&#65533;Z&#65533;Dw]&#65533;8&#65533;&#65533;&#65533;&#65533;&#65533;&#65533;&&#65533;&#65533;e37&#65533;&#65533;sh&#65533;&#65533;&#65533;D=&#65533;&#65533;?t&#65533;&#65533;A-&#65533;`&#65533;&#65533;&#1380;i&#65533;q-&#357;&#65533;&#65533;+&#65533;X)&#65533;U&#65533;E&#870;&#65533;&#65533;m	@&#65533;x&#65533;	&#65533;?&#65533;&#65533;&#65533;l&#65533;&#65533;&#65533;&#65533;&#65533;&#65533;M&#65533;8&#65533;s&#65533;h&#65533;&#65533; 	R&#65533;&#65533;&#65533;&#65533;Y&#65533;&#65533;(&#65533;&#65533;<H&#65533;%&#65533;&#65533;XH&#482;&#65533;&#804;-&#65533;&#65533;&#65533;&#65533;t&#65533;R&#65533;, -&#65533;&#65533;X-&#65533;&#65533;&#65533;&#65533;&#595;&#65533;&#65533;3&#65533;&#65533;&#65533;^X&#65533;$ e&#65533; &#65533;7&#65533;~&#65533;u&#65533;9&#65533;X IK&#65533;Y2e&#1752;`&#65533;- rp&#65533;&#65533; &#1026;&#65533;DFHI@&#65533;oL&#65533;r&#65533;&#268;mZ5&#65533;x&#65533;&#65533;X &#65533;.h&#65533;&#65533;&#1428;&#65533;&#65533;&#65533;&#65533;&#65533;&#65533;V&#65533;&#65533;&#65533;&#65533;yi&#65533;)&&#65533;8&#65533;&#65533;&#65533;.&#65533;&#1573;=%R&#65533;&#65533;&#65533;=&#65533;w&#65533;DH&#65533;>&#65533;&#65533;>&#65533;&#65533;F`&#65533;DH&#65533;>&#65533;&#65533;r@&#65533;&#65533;QF&#65533;@#X&#65533;&#65533;MKd&#65533;&#65533;d&#65533;F&#65533;&#65533;g &#65533;&#820;]&#65533; &#65533;8&#65533;&#65533;V&#65533;W&#65533;GR)&#65533;&#65533;0?e&#65533;,1&#65533;6&#65533;{&#65533;H&#1760;$`&#65533;&#65533;&#65533;&#1304;&#65533;a&#65533;&#65533;&#65533;N%P&#65533;6I`&#65533;&#65533;%xc`&#65533;,&#65533;%X&#65533;KX&#15973;&#65533;Ql7&#65533;&#65533;&#65533;&#65533;&#65533;5&#65533;gX&#65533; *$&#65533;PF`@&#65533;M	p &#65533;&&#65533;&#65533;c&#65533;>&#65533;&#65533;h&#65533;lD&#65533;6&#65533;5-U&#65533;&#65533;&#65533;&#65533;5J9&#65533;H&#65533;Wa&#65533;L F_*4&#65533;qXc@&#65533;&#65533;B(&#65533;&#65533;#&#65533;F&#65533;&#65533;@F&#65533;&#65533;: &#65533;0&#65533;\&#65533;&#65533;&#65533;>H&#65533;&#65533;F`&#65533;&#65533;&#65533;am&#65533;&#65533;&#65533;Z&#65533;&#65533;&#65533;&#65533;8&#65533;Z&#65533;&#65533;&#65533;Dk&#65533;&#65533;6&#65533;&#65533;h(&#65533;&#65533;-&#65533;&#65533;Y&#65533;&#65533;YB&#65533;c}8_*LKP&#65533;"&#65533;&#65533; Or`N&#65533;&#65533;_&#65533;e&#65533;|&#65533;g&#65533;&#65533;&#65533;0V-&#65533;&#65533;t&#65533;&#5544; &#65533; &#65533;^&#65533;&#851;&#65533;9S&#65533;&#1705;z4&#65533;&#65533;&#65533;&#65533;+&#65533;&#65533;z&#65533;&#65533;&#65533;JP&#65533;`&#65533;&#65533;&#65533;^0&#65533; &#65533;[drP&#65533;P&#65533;>8fz>&#65533;&#65533;^ <&#65533;e&#65533;>&#65533;d&#65533;&#65533;%&#65533;a&#65533;&#65533;A &#65533;c&#65533;&#65533;D-FEP$&#65533;&#65533;&#65533;&#65533;&#65533;&#65533;]6^Y&#65533;&#65533; Zb&#65533;&#65533;&#65533;&#65533;*&#65533;&#65533;\&#65533;&#65533;
&#65533;&#65533;v&#65533;n<&#65533; pi&#1301;g1V&#65533;(]L&#65533;cp&#65533;B`h&#65533;&#65533;`&#65533;N&#65533;?&#65533;&#65533;_%5&#65533;?~TT&#65533;&#65533;&#65533;&#65533;&#65533;&#65533;N&#65533;&#65533;)&#65533;&#65533;&#65533;jY["&#65533;&#65533;&#65533;&#65533;%&#65533;&#1544;&#65533;&#65533;&#65533;&#65533;&#65533;P&#65533;f&#65533;&#65533;&#65533;&#65533;Ea 1^&#65533;td&#65533;d&#65533;&#65533;&#65533;iQ\&#868;V&#65533;&#65533;&#65533;&#65533;XL&#65533;&#65533;(&#65533;&#1754;&#65533;&#65533;@&#65533;&#65533;1&#65533;&#65533;)  @&#65533;&#65533;yQ&#65533;&#65533;&#65533;E[&#65533;s(&#65533;6p&#65533;#&#65533;'[L2&#65533;&#65533; |&#65533;\&#65533;&#65533;&#65533;+&#65533;&#65533; &#65533;UMMrc}&#65533;m&#65533;&#65533;R&#1324;&#300;&#65533;&#1046;@&#65533;&#65533;a&#250;&#65533;&#65533;&#1649;p&#65533;&#65533;*&#65533;j=&#65533;&#65533;tbD&#65533;bq! &#65533;!m&#65533;\W&#65533;&#65533;T&#65533;+&#65533;&#65533;er &#65533;D&#65533;M&#65533;|&#65533;&#65533;&#65533;&#65533;&#65533;A&#65533;&#65533;&#65533;<&#65533;~&#65533;&#65533;&#65533;&#65533;H&#65533;&#65533;&#65533;2 &#65533;&#65533;&#65533;&#65533;{
;@X5b&#65533;&#65533;T&#65533;&#65533;&#65533;n@&#65533;&#65533;H&#65533;&#65533; &#65533;J]&#1292;&#65533;A&#65533;&#65533;&#65533;{ &#65533;x&#65533;sa9&#65533;&#65533;b;&#65533;[q/Y&#65533;[\&#65533;&#65533;&#65533;&#65533;a&#1544;&#65533;&#65533;q="c&#65533;mT&#65533;=mu.&#65533;R&#65533;U&#775;Tx&#65533; &#65533;&#65533;&#65533;&#65533;&#65533;&#65533;^-@p&#65533;F&#65533;:&#9284;&#65533;E&#50090;(&#65533;j/&#65533;&#65533;

3&#65533;&#65533;10&#65533;&#65533;&#65533;gg&#65533;^	a@w@&#65533;A&#65533;&#65533;#G	h&#65533;?>k*&#65533; GhdN&#65533;F&#65533;&#65533;k&#65533;W&#65533;&#65533;&#65533;&#1608;&#65533;I%&#65533;&#65533;-&#65533;&#65533;nsu&#903;+&#65533;c&#65533;&#1412;&#65533;&#65533;&#65533;Uxe?&#65533;j&#65533;:&#65533;l-&#65533;"&#65533;&#65533;&#65533;&#65533;S3&#65533;&#65533;&#65533;a L&#65533;&#65533;&#65533;&#65533;&#65533;&#65533;TH&#65533;aw&#65533;(V&#65533;&#65533;&#65533;&#65533;E[ (s&Hj&#65533;&#65533;&#65533;PtE&#65533;&#65533;&#65533;&#65533;H&#65533;VU^&#65533;u&#65533;N&#65533;&#65533;O&#65533;5 &#65533;#8*x&#65533;u&#65533;&#65533;&#65533;&#65533;&#65533;&#65533;fD&#65533; &#65533;&#65533;&#65533;4/Hw&#65533;6&#65533;&#65533;&#65533;&#65533;&#65533;&#65533;rX\79&#65533;`&#65533;&#65533;&#65533;&#65533;&#65533;&#65533;&#65533;&#65533;)8&#65533;x&#65533;&#65533;&#65533;&#65533;G~&#65533;&#65533;_&#36410;1P)&#65533;&#65533;/&#65533;xW&#65533;&#65533;|&#65533;q/6y&#65533;6H&#65533;&#65533;&#65533;q&#65533;w&#65533;&#65533;&#65533;H&#65533;&#65533;&#65533;r&#65533;X&#65533;&#65533;g&#65533;O&#65533;&#65533;DK&#65533;b&#65533;&#65533;&#65533;&#65533;&#65533;'&#65533;&#65533;&#65533;A(&#65533;&#65533;x&#65533;&#65533;Xz6x&#65533;&#65533;#(z[&#65533;&#65533;&#65533;&#65533;&#65533;&#65533;&#65533;{&#65533;`&#65533;&#65533;&#65533;&#65533;&#65533;Zn&#65533;&#65533;%&#65533;&#537;&#65533;&#65533;&#65533;&#65533;&#65533;&#65533;<&#65533;0&#65533;lt8	&#65533;&#65533;&#65533;&#65533;&#65533;|&#65533;`&#65533;`&#65533;&#65533;&#65533;&#65533;(&#65533;&#65533;)&#65533;y&#65533;u&#65533;&#65533;&#65533;&#65533;&#65533;&#65533;P&#65533;&#1552;t&#65533;&#65533;o&#65533;&#711;&#65533;h&#65533;&#65533;1&#65533;&#65533;&#65533;&#65533;(&#65533;&#65533;&#65533;&#65533;85}&#65533;&#65533;&#65533;&#65533;Cp}6&#65533;&#65533;&#65533;&#65533;&#1490;W&#65533;&#65533;&#65533;&#65533;&#65533;&#65533;?0&#65533;&#65533;&#65533;}&#65533;&#65533;&#65533;&#65533;x&#65533;/~8&#65533;&#65533;&#65533; z&#65533;6&#65533;&#65533;78Z&#65533;&#65533;&#65533;~&#65533;|&#65533;7~=`&#65533;?s&#65533;x!&#1978;z6 &#65533;}&#65533;*&#65533;&#65533;|&#65533;}&#65533;&#65533;|C &#65533;:&#65533;b%!B&#65533;sA&#65533;&#65533;  &#65533;&#65533;&#65533;#R`&#230; c&#65533;q&#65533;&#65533;&#65533;#&#528;"G&#65533;L&#65533;E&#65533;&#65533;$W&#65533;l&#65533;&#65533;%&#792;/'X%&#65533;:u
Z&#65533;&#65533;&b&#65533;&#65533;t0$&#65533;&#65533;&#65533;L|R&#65533;&#65533;)&#1320;R]NH&#65533;&#65533;&#65533;&#65533;=,&#198;P&#65533;&#65533;&#65533;N-&#65533;&#1124;&#65533;&#65533;f&#1522;m&#65533;rB&#65533;@&#65533;Z&#65533;m&#65533;&#65533;+X&#65533;dL0&#65533;V&#65533;R&#65533;&#65533;M&#65533;-l&#65533;&#65533;&#65533;V&#65533;&#65533;&#65533;X&#65533;&#65533;0&#65533;OE&#65533;&#65533;2&#65533;&#794;7&#65533;&#65533;&#65533;3&#65533;&#1058;&#65533;&#65533;&#65533;<&#65533;4&#65533;&#65533;I&#65533;V&#65533;&#65533;5&#65533;(&#65533;F&#65533;6n&#65533;&#65533;&#65533;&#65533;&#65533;&#65533;&#65533;7&#65533;&#65533;&#135;/&#65533;;  !&#65533;	  &#65533; ,    &#65533; &#65533; 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5533;t&#65533;&#65533;*P&#65533;&#65533;kJ&#65533;c&#65533;3_&#65533;h&#65533;&#65533;&#65533;G&#65533;*&#65533;&#65533;4jtM&#65533;&#65533;U&#65533;f&#65533;S&#65533;&#65533;F3&#65533;fj&#55262;3g:a3&#65533;&#65533;&#1727;E&#65533;!&#65533;1b&#65533;&#65533;a&#65533;&#65533;O&#65533;Ng&#65533;&#65533;eW&#65533;&#65533;&#65533;&#65533;&#65533;&#65533;&#142;&#65533; &#65533;&#65533;&#65533;&#65533;&#65533;&#473;2&#65533;&#65533;t&#65533;&#65533;B&#65533;T)&#65533;&#65533;v&#65533;v_&#65533;&#65533;&#65533;&#65533;&#65533;2d&#65533;&>}z/_&#65533;0a&#65533;&#65533;K&#1781;&#65533;&#65533;&#65533;&#65533;&#65533;&#65533;&#65533;&#65533;&&#65533;eo\2&#65533;1&#65533;&#65533;&#65533;&#65533;&#65533;m&#65533;j&#65533;z&#65533;S&#65533;:&#65533;&#65533;3Fo&#65533;&#65533;;&#65533;&#65533;&#65533;3&#65533;b}&#65533;B_xF{&#65533;&#65533;\|&#65533;%H_3&#65533;&#65533;&#65533;5&#1405;&#65533;1U&#65533;B|&#65533;&#65533;5&#65533;&#65533;f |&#65533;-h_r&#65533;	&#65533;&#65533;Vf&#65533;Q&#65533;R~&#65533;&#65533;!l^w b4&#65533;8&#65533;r&#65533; {N&#65533;bR~t&#65533;&#65533;B&#65533;w&#65533;o&#65533;&#65533;Hc\&#65533;&#65533;&#65533;B@&#65533;Ys&#65533;&#65533;x&#65533;B@ `&#65533;&#65533;y&#65533;&#65533;pJ&#65533;H"opp&#65533;#*ZYT;Z&#65533;&#65533;&#65533;~&#65533;&#65533;t"&#65533;$y[j)&#65533;&#65533;j
&#65533;&#65533;&#65533;&#65533;&#65533;t2&#65533;&#1816;d&#65533;A&#65533;B&#65533;&#1127;P0&#65533;&#65533;&#65533;7&#65533;u&#65533;#&#65533;9&#65533;V&#65533;U&#65533;z&#65533;a{2&#65533;&#65533;&#65533;G^&#65533;&#65533;y&#65533;&#65533;(;_&#65533;
T&#65533;&#65533;&#65533;&#65533;F*&#65533;*&#65533;&#65533;!&#65533;&#65533;9Z)&#65533;&#65533;&#65533;&#872;&#65533;j&#65533;i&#65533;&#65533;!	,&#65533;&#65533;W&#65533;&#65533;V&#65533;=a&#65533;&#65533;&#65533;&#65533;&#65533;&#65533;U;&#65533;&#65533;Z&#65533;&#65533;(&#65533;=5;i&#65533;]In&#65533;&#65533;&#65533;&#65533;&#65533;P:&#65533;9&#65533;&#65533;&#868;&#65533;R&#65533;Y&#65533;F&#65533;6/~w&#65533;&#65533;&#65533;
qY&#65533;910&#65533;&#1586;&#65533;&#65533;&#65533;&#65533;&#65533;&#65533;S.&#65533;&#65533;&#65533;4&#65533;mr&#65533;cu_l)y&#65533;&#65533;&&#65533;&#65533;U&#65533;&#65533;\&#65533;7aH&#65533;g&#43487;&#65533;nR7$y&#65533;&#65533;(&#65533;&#65533;]&#65533;L&#65533;LX&#65533;&#1132;&#65533;&#28454;9&#65533; #&#65533;&#65533;&#65533;8&#65533;&#65533;&#65533;N&#65533;&#65533;&#65533;Z&#65533;z&#65533;DP&#65533;3R;z&#65533;&#65533;&#65533;f	&#1034;&#65533;&#65533;&#65533;K/(&#65533;-7
&#65533;H&#351;1&#65533;&#65533;&#65533;=&#65533;&#65533;CIg&#65533;,k&#65533;&#65533;&#65533;&#65533;&#65533;&#65533;&#65533;&#65533;!&#65533; &#65533;&#65533;d&#65533;&#65533;&#65533;&#65533;&#503;C&#65533;&#65533;MR&#65533;&#65533;&#65533;x&#65533;:&#65533;&#65533;>&#65533;n&#65533;!&#65533;&#39455;&#65533;,<&#65533;&#65533;l]&#65533;7E&#65533;&#65533;lNy&#1945;&#65533;"&#65533;&#65533;&#65533;.:&#65533;&#65533; &#65533;>30&#65533;/&#65533;C&#65533;&#526;&#65533;9&#1016;&#65533;#&#65533;&#65533;&#65533;K&#65533;9A1&#65533;&#65533;&#65533;w&#65533;&#65533;&#65533;7$&#65533;A&#65533;&#65533;&#65533;&#65533;&#65533;~ &#65533;&#65533;&#65533;&#65533;&#65533;K&#65533;&#1895;+&#65533;&#65533;&#65533;&#65533;b&#65533;T&#65533;&#65533;&#65533;&#65533;H&#65533;&#65533;&#65533;&#65533;&#65533;&#65533;&#65533;&&#65533;!$&#65533;&#65533;&#65533;&#65533;h p&#65533;&#65533;&#65533;7&#65533;&#65533;E&#65533;&#65533;7&#935;&#65533;u9&#65533; &#65533;x&#65533;&#65533;A&#65533;&#65533;&#65533;z&#65533;&#65533;g(C6P &#65533;&#65533;&#65533;&#65533;u&#130;&#65533;&#65533;P&#65533;A&#65533;I&#65533;!&#65533;z&#65533;K&#65533;&#65533;&#1559;C&#65533;&#65533;i6=<HX(&#65533;&#65533;&#65533;&#65533;`&#65533;X t&#65533;}18B&#65533;8&#65533;u&#65533;&#1033;U&#65533;bA&#65533;Q&#65533;|&#65533;<x@J&#65533;&#65533;&#65533;&#65533;m&#739;[a&#65533;^&#65533; Ah&#65533;&#65533;v&#65533;55D&#65533;&#65533;&#65533;&#65533;|&#65533;&#65533;$ &#65533;&#65533;.@&#65533;J^@&#65533;&#65533; +&#65533;&#65533;&#65533;A&#65533;&#516;&#65533;	&#65533;&#65533;&#65533;.&#65533;&#65533;&#65533;&#65533;IZD9s&#65533;&#65533;q&#65533;&#65533;&#65533;&#65533;b&#65533;'b&#65533;h&#65533;&#65533;b&#65533;&#65533;&#65533;.&#65533;&#65533;&&#65533;@&#65533;(wu&#65533;&#65533;&#65533;D,&#65533;&#65533;#&#65533;QWgh&#65533;&#65533;B)&#65533;x&#65533;`&#65533;&#65533;&#65533;;N2&#65533;I`&#65533;&#65533;
&#65533;0&#65533;6&#1837;YPa5	"&#65533;
\&#65533;&#65533;P$	9&#65533;|A&#65533;<;&#65533;J&#65533;&#65533;&#65533;&#65533;&#159;&#65533;&#65533;&#65533;&#65533;u
&#65533;&#65533;\&#65533;&#65533;hE&#65533;\&#65533;r&#65533;@&#65533;F7&#65533;#L&#65533;&#65533;(&#65533;&#65533;x< &#65533;&#65533;&#65533;M&#65533;FK&#65533;&#516;7&&#65533;&#65533;s$&#65533;/&#65533;&#65533;K&#1728;&#65533;s&#65533;8&#65533;!&#769;<&#65533;&#65533;&#65533;
P&#65533;&#65533;&#65533;xT@%gh&#65533;Zp&#65533;&#65533;+h&#65533;1U	La
mp&#65533;([8&#65533;0&#65533;O&#65533;Q&#65533;x&#65533;&#65533;&#65533; &#65533;&#65533;Pz&#65533;d&#65533;&#65533;&#65533;J&#65533;&#65533;w&#65533;h&#65533;~&#65533;IM&#65533;&#65533;&#65533;p d&#65533;&#65533;&#65533;
&#65533;BZS&#65533;T&#65533;&&#65533;&#65533;:l&#65533;J !&#65533;&#65533;p&#65533;&#65533;&#65533;Y7&#65533; &#65533;-+n&#65533;&#65533;J<"&#336;&#65533;4&#65533;Xw*&#65533;o&#65533;&#65533;G=&#65533;q&#1297;&#65533;&#65533;AA&#65533;E%&#65533;`Z&#65533;&#65533;&#65533;&#65533;&#65533;&#65533;&#65533;&#65533;&#65533;J8&#65533;	&#65533;&#65533;&#65533;&#65533;jHwXS&#65533;&#65533;&#65533;&#65533;l&#65533;)&#65533;	&#65533;&#65533;&#65533;h&#65533;&#65533;L.&#65533;&#65533;oxo &#65533;p&#65533;&#65533;&#65533;%&#65533;/
&#65533;&#65533;.\&#65533;&#65533;&#65533;&#65533;-[kC&#65533;`&#65533;@&#65533;~&#65533;&#65533;&#65533;bq &#65533;&#65533;&#65533;K^&#65533;&#65533;	&#1653;&#65533;&#65533;:&#65533;:Pkc!&#65533;Bp&#65533;&#65533;&#65533;/&#65533;K^{&#65533;&#65533;X&#65533;p&#65533;&#65533;&#65533;&#65533;&#65533;=!?<&#65533;&#65533;&#65533;=&#65533;s&#65533;H&#65533;@&#65533;& b&#65533;&#65533;&#65533;&#65533;&#65533;&#65533;&#65533;&#65533;&#65533;&#65533; V&#65533;#&#65533;&#65533;&#65533;&a&#65533;Q|&#65533;&#65533;&#1322;B&#65533;&#65533;&#65533;7&#65533;&#65533;&#65533;s&#65533;(&#65533;X&#65533;2&#65533;{,&#65533;G&#65533;&#1455;-&#65533;|BT&#65533;Cm&#65533;G&#65533;`	V &#65533;&#65533;&#65533;S&#65533;&#65533;f&#65533;&#65533;&#65533;xf&#65533;1&#65533;&#65533;!&#65533;	&#65533;(&#65533;z&#65533;b&#65533;&#65533;U#&#65533;&#65533;A&#1964;&#65533;&#65533;&#65533;&#65533;!&#65533;&#65533;'N=&#65533;&#65533;[&#65533;#B@d&#65533;&#65533;@&#65533;v&#65533;&#65533; &#65533;R{&#65533;Kp3&#65533;&#65533;&#65533;&#65533;C&#65533;&#65533;D	Vp&#65533;~&#65533;S&#65533;&#700;t&#65533;	&#65533;&#65533;N#&#65533; u&#65533;&#1562;&#65533;&#65533;&#65533;&#65533;&#65533;YE&#65533;W&#65533;_ ;&#65533;&#65533;&#65533;g&#65533;i;!7 &#65533;&#65533;o&#65533;=&#65533;@&#65533;~&#65533;-&#65533;&#65533;x&#65533;&#65533;h~u5&#65533;D4&#65533;&#65533;9~&#65533;&#65533;	0&#65533;XH&#1759;&#65533;>&#65533;d` &#512;`&#65533;&#65533;&#65533;Neb&#65533;&#65533;B&#65533;a&#65533;&#65533;&#876;g&#65533;xI32&#65533;? &#65533;&#65533;&#65533;u6&#65533;&#65533;&#65533;!	n &#65533;&#65533;&#65533;&#65533;&#65533;&#65533;6&#65533;&#65533;A&#65533;&#65533;&#65533;OIt;&#65533;u&#65533;P&#65533;?,&#65533;&#65533;_3&#65533;&#65533;w&#65533;&#58052;&#65533;&#65533;&#65533;1w&#65533;M&#29551;&#65533;&#65533;z7d&#1025;&#65533;&#65533;&#65533;&#65533;2&#65533;E D&#65533;7p[&#65533;1?p&#65533;&#65533;&#65533;D&#65533;&#65533;8&#65533;&#913;=&#65533;T&#65533;&#65533;&#65533;u5&#65533;7^e&#65533;C&#65533;&#65533;F":&#65533;t&#65533;?&#65533; &#65533;7&#1913;&#1090;@&#65533;&#65533;&#65533;&#65533;6&#65533;Gb&#65533;&#65533;	&#65533;P&#65533;&#65533;&#65533;&#65533;H&#65533;&#65533;&#65533;
&#65533;&#65533;&#1296;&#65533;J&#65533;&#65533;&#65533;U&#65533;1&#65533;&#65533;u&#65533;&#65533;&#65533;&#65533;A&#65533;&#65533;Nw~&#65533;&#65533;&#2024;&#65533;&#65533;&#65533;`&#65533;&#65533;&#65533;&#65533;|&#65533;&#65533;k&#65533;J &#65533;8?Z+&#8196;$ #aP&#65533;0&#65533;&#65533;&#65533;&#723;&#65533;&#653;&#65533;&#65533;#Z&#65533;=&#65533;&#65533;&#65533;&#65533;&#1039;>&#65533;S&#65533;@X&#65533;&#65533;&#65533;&#65533;~&#65533;&#65533;&#65533;Zq. &#65533;&#65533;&#21584;&#65533;:&#65533;.&#65533;&#65533;'~&#65533;&#65533;d&#65533;&#65533;&#65533;&#65533;&#65533;k&#65533;&#65533;}c&#1536; hP&#65533;&#65533;&#65533;&#65533;&#65533;#&#65533;&#65533;},&#65533;&#65533;&#65533;x&#65533;&#65533;&#65533;,&#65533;j&#65533;&#65533; &#65533;i~&#65533;&#65533;&#65533;x&#65533;&#65533;~  &#65533;gp&#65533;gY&#65533;w&#65533;ce`eq ,&#65533;
&#65533;P.&#65533;5P}&#65533;&#65533;&#65533; }\&#65533;&#65533;;&#65533;&#65533;&#65533;  lp	v&#65533;8&#65533;5Z&#65533;L&#65533;&#65533;&#65533;&#1473;&#65533;&#65533;"&#65533;&#65533;p87@ &#65533;&#65533;R&#65533;`5&#65533;&#65533;5&#65533;&#65533;.X&#65533;&#65533;l`&#65533;7&#65533;A7&#65533;&#65533;&#65533;&#65533;&#65533;=&#65533;
5&#65533;&#65533;KP &#65533;&#65533; x&#65533;70V&#65533;&#65533;2&#65533;g&#65533;wPq`Y&#65533;&#65533;0&#65533;t8L0@&#65533;&#65533;&#65533;&#65533;&#65533; &#65533;&#65533;cD&#65533;Se&#65533;G1@&#65533;0
&#65533;&#65533; 7&#65533;&#65533;&#432;K&#65533;&#624;5 &#65533;A&#65533;@G@^[&#65533;
&#65533;&#65533;L&#65533;5	&#65533;&#65533;&#65533;&#65533;&#65533;H&#65533;&#65533;&#65533;7@l&#65533;&#65533;v&#65533;&#65533;^p	&#65533;&#65533;8&#65533;&#65533;Ee&#65533;v&#65533;(&#65533; &#65533;vp&#65533;pCl&#65533;L&#65533;>&#65533;&#65533;^ &#65533;&#65533;p	AP6WHIq&#65533;
&#65533;P&#65533;&#65533;r&#65533;ha0(&#65533;&#65533;PW&#65533;&#65533;&#65533;&#65533; &#65533;&#65533;w&#65533;p+&#65533;&#65533;&#65533;`&#65533;8@&#65533;&#65533;&#65533;t1P@e&#65533;A &#65533;&#65533;&#65533;&#65533;^`	&#65533;s.&#65533;&#65533;(&#65533;&#65533;w4	&#65533;&#65533;&#65533;&#65533;Xx@ &#65533;PWts&#65533;&#672;&#65533;P&#65533;&#65533;&#65533;z&#65533;&#65533;&#65533;KU&#65533;&#65533;&#65533;&#65533;&#65533;p&#65533;`7 B&#65533;&#65533;&#65533;&#65533;>&#65533;P=&#65533;&#65533;&#65533;`	&#65533;&#65533;y!@It#&#65533;-&#65533;&#65533;&#65533;&#65533;G&#65533;q7&#65533;&#65533;G&#65533;0&#65533;&#65533;3&#65533;&#65533;&#65533;8e	 +&#65533;&#65533;&#65533; X!&#65533;AtC&#65533;pnKd	&#65533;8=y5&#65533;&#65533;p&#65533;&#65533;%&#65533;u4s&#65533;OX&#65533;@ &#65533; 7(@ &#65533;&#65533;vFw:m`	&#65533;s&#65533;p&#1044; p&#65533;&#65533;&#65533;@
N&#65533;&#65533;A&#65533;lP&#65533; &#65533;-P&#65533;p=&#65533;&#65533;&#65533;&#65533;&#1129;1&#65533;(p&#65533;`&#65533;`&#65533;@&#65533;&#65533;&#65533;G(&#65533;&#65533;&#65533;&#65533;&#65533;&#65533;O&#65533;&#65533;W&#65533;&#65533;I=&#1619;=&#65533;S&#65533;&#65533;&#65533;l@q&#65533;&#65533;&#65533;&#65533;6Cl&#65533;D-&#65533;&#65533;&#1283;&#65533;&#65533;S  G&#65533;"@ ( 
&#65533;&#65533;N&#65533;m&#65533;c&#65533;&#65533;&#65533;&#65533;O&#65533;iU&#65533;x&#65533;&#65533;&#65533;&#65533;|&#65533;&#65533;l&#65533;q@&#65533;&#65533;&#65533;&#65533;`  &#65533;_d5P"*&#65533;&#1096;&#65533;n 
&#65533;.@ &#65533;x0&#65533;&#65533;	&#65533;&#65533;&#65533;yc 
<&#65533;:zU&#65533;P^ &#65533;"z&#65533;&#65533;E&#65533;&#65533;D+@&#65533;&#65533;&#65533;&#65533;_(&#65533;&#65533;&#592;K&#65533;Y&#65533;&#65533;Pc&#65533;&#65533;&#65533;&#65533;&#65533;&#65533;,@Ic&#65533;&#65533;=
k&#65533;&#65533;U&#65533;:X&#65533;2X&#65533;.y&#464;m?&#65533;x6&#65533;&#65533;&#65533;GP&#65533;&#65533;@&#65533;&#65533;&#65533;&#1241;^&#65533;&#352;>&#65533;#^P&#65533;&#65533;Yl&#65533;c&#65533;&#65533;&#65533;&#65533;&#65533;n&#65533;&#65533;&#65533;I&#65533;&#65533;&#65533;
&#65533;go%&#65533;E&#65533;&#65533;&#65533;)&#65533;@&#65533;^&#65533;p&#65533;&#65533;&#1229;G&#65533;
2&#65533;HC\T&#65533;&#65533;&#65533;|A0&#65533;&#65533;&#65533;:&#65533;ti% 	o@7&#65533;&#65533;C&#65533;&#65533;p8&#65533;&#65533;&#65533;&#1251;&#65533;st&#65533;i	&#65533;&#65533;W&#65533;&#65533;5uR&#65533;=I&#65533;ucC&#65533;&#65533;`tC &#65533;+&#65533;&#65533;&#30740;"&#65533;c r&#65533;&#65533;+ .&#65533;&#65533;&#65533;
&#65533;:&#65533;u&#65533;?p&#65533;&#65533; &#65533;&#65533;8&#65533;&#1700;&#65533;&#65533;&#65533;j	II&#65533;I&#65533;7pD&#65533;&#65533;&#65533;&#65533;@3&#65533;&#65533;&#65533;75&#65533;&#65533;&#65533;%pU&#65533;uv&#65533;Zu&#65533;&#65533;&#65533;.&#65533;I&#65533;Ap&#65533; t&#65533;UwIo&#65533;&#65533;OkU&#65533;p&#65533;p&#65533;J&#65533;&#65533;&#65533;>&#65533;p&#65533;(CD&#65533;p	&#65533;&#65533;@]S&#65533;&#65533;f&#65533;+&#65533;W&#65533;&#65533;&#65533;&#65533;F&#65533;[&#65533;C&#65533;r&#65533;&#65533;j&#65533;G>&#65533;U&#65533;&#65533;&#65533;&#65533;P&#65533;&#65533;3&#65533;`Um &#65533;&#65533;&#65533;&#1590;&#65533;&#65533;AXq&#65533;L`QaDN&#65533;'&#65533;J&#65533;" &#65533;pU&#65533;p&#65533;&#65533;w(P&#65533;&#65533; &#65533;Z&#65533;&#65533;o#&#65533;&#65533;d&#65533; &#65533;E+&#65533;"0&#65533;wtL &#65533;@ @C&#65533;&#65533;A@&#65533;v`p&#65533;&#65533;&#65533;`)&#65533;"P. &#65533;&#65533;r&#65533;&#65533;
&#65533;&#65533;Uq&#65533;&#65533;+l&#65533;>{I&#65533;!&#65533;&#65533;!P&#65533;I`&#65533;&#65533;&#65533;&#65533;&#65533;&#65533;&#65533;AP&#65533;&#65533;&#65533;&#65533;&#65533;&#65533;y&#65533;J&#65533;>f&#43835;c&#65533;&#65533;&#65533;&#65533;c (`P&#65533;&#65533;@AiK&#65533;&#65533;&#65533;&#65533;&#65533;&#65533;&#65533;8&#65533;&#65533;&#65533;`&#65533;&#65533;&#65533;W&#65533;P&#65533;&#65533;&#65533;v`m&#65533;&#65533;0&#65533;&#65533;&#65533; &#65533;0&#65533;&#65533;
&#65533;&#65533;&#65533;&#1552;i&#65533;i&#65533;&#65533;CWx(&#65533;6&#65533;m&#65533;&#65533;8&#65533;&#65533;&#65533;$&#1084;&#65533;&#1791;=&#65533;&#65533;&#65533;k:&#65533;&#65533;e@&#65533;&#65533;`&#65533;&#65533;&#65533;&#65533; B<&#65533;C<&#65533;G&#65533;D&#65533;&#65533;&#65533;&#65533;&#65533;NL&#65533;&#65533;&#65533;P&#65533;L`&#65533;@mp[+
&#65533;&#65533;&#65533;[e@&#65533;&#65533;&#65533;&#65533;&#65533;7&#65533;GtC &#65533;0&#65533;m&#65533;>&#65533;&#65533;0&#65533;t&#65533;B&#65533;&#314;&#65533;&#65533;&#65533;&#65533;B&#65533;&#65533;p&#65533;@&#65533;C&#65533;&#65533;&#458; &#65533;&#65533;&#65533;A<&#65533;&#65533;&#65533; &#65533;&#65533;U&#65533;&#136;&#65533;&#65533;&#65533;jI&#65533;4&#65533;Ip&#65533;&#65533;&#65533;&#65533;&#65533;P&#65533;&#65533;&#65533;@t&#65533;&#65533;4@&#65533;&#65533;&#65533; 	&#65533; &#65533;&#65533;&#711;L&#65533;`$`&#65533;&#65533;&#689;&#65533;&#563;\&#65533;]&#65533;&#65533; &#65533; 9@'&#65533;*&#65533;p&#65533;&#598;&#65533;
f\&#65533;&#65533;&#65533;&#65533;&#65533;&#65533; &#65533; &#65533;&#65533;&#65533;&#1072;9&#65533;&#65533;&#65533;,&#65533;H]Pt@&#65533; &#65533;&#65533;&#65533;&#65533;80&#65533;&#65533;&#65533;&#65533;&#1020;@n&#65533;&#65533;&#1011;&#65533;&#65533;&#65533;HPP&#1680;
&#65533;&#65533;\
&#65533;b&#65533;x`&#65533;&#65533;&#65533;&#65533;&#65533;l&#65533;6DI`V0 &#65533;*&#65533;{&#65533;&#1041; ,&#65533;&#65533;|0&#65533;.=&#65533;&#65533; P&#65533;&#65533;&#65533;&#65533;6&#65533;&#65533;&#65533;*&#65533;&#499;&#65533;&#947;O&#65533;68p
&#65533;&#65533;,&#65533;yb&#65533;&#65533;
v&#65533;&#65533;{&#65533;&#65533; m&#65533;&#65533;'&#65533;  &#65533;#&#65533;
-&#65533;&#65533;?)&#65533;@>=&#65533; &#65533;,#00&#65533;&#65533;j&#65533;&#65533;j&#65533;&#65533; &#65533;b=&#65533;dx-A8&#65533;%&#65533;r&#65533;&#65533;HMo &#65533;P&#65533;&#65533;&#65533;P=<&#65533;6&#65533;&#65533;&#65533; &#65533;&#65533;"-&#65533;[&#65533;9&#65533;&#65533;&#65533;8&#65533;?&#65533;&#65533;&#65533;|&#65533;
&#65533;&#65533; &#65533;pi}&#1704;&#65533;&#65533;#&#65533;&#65533;	8&#65533;&#65533;&#1701;Vj:&#65533;&#65533;&#65533;	&#65533;&#65533;&#65533; &#65533;*0 &#65533; MI&#65533;&#65533;n&#65533;&#65533;&#65533;&#65533;&#65533;&#65533;&#65533;&#65533;&#65533;&#65533;&#65533;&#65533;{&#65533;&#752;&#65533;&#65533;&#65533;&#65533;&#65533;]&#65533;8&#65533;&#65533;pY&#65533;0&#65533;=&#65533;=&#65533;]&#65533;C&#65533;@x&#65533;&#65533;&#65533;Vx&#65533;&#65533; &#65533;&#65533;&#65533;&#65533;G= &#65533;&#65533;Y&#65533;c&#65533;&#65533;&#65533;&#65533;&#669;&#65533;-k&#65533; m&#65533;&#65533;&#65533; M&#65533;[ &#65533; &#2035;p'&#65533;&#65533;'pCP&#65533;~&#65533;^&#65533;&#65533;Y&#65533;
	N&#65533;	
 &#65533;p&#65533;{ &#65533;-&#65533;&#65533;]!0&#65533;j&#65533;&#839;}&#65533;&#65533;&#65533;nC7V&#65533; &#65533;&#65533;*&#65533;	'
@&#65533;	&#1584;	{&#65533;&#65533;p&#65533;H&#65533;&#65533;J&#65533;&#65533;G>H
&#65533;&#65533;r &#65533;T&#65533;*&#65533;&#65533;&#65533;&#65533;&#65533;&#65533;&#65533;&#65533;&#65533;:&#65533;j&#65533;@^:~&#1364;}&#65533;Q&#65533;	L&#65533;&#65533;&#65533;0p&#65533;&#65533;I&#65533;&#65533;s&#65533;&#65533;&#65533;&#1360;&#65533;z&#65533;&#65533;fP
W~&#65533;&#65533;= Jpm0n&#65533;&#65533;&#65533;&#65533;m&#65533;a&#13181;&#65533;.&#65533;&#65533;&#845;&#65533;*Nyp&#38430;&#65533;&#65533;&#65533;&#65533;&#65533;&#65533;&#38830;&#38462;&#65533;&#65533;Tp&#65533;T&#65533;&#65533;M&#65533;L&#65533;&#65533;&#65533;*&#65533;&#65533;,M &#65533;&#65533;}&#65533;&#65533;>&#65533;#}&#65533;.&#65533;&#65533;&#65533;&#65533;&#65533;~&#65533;fp&#65533;f&#65533;&#43646;&#65533;W&#65533;&#65533;&#65533;U&#65533;\&#65533;>&#65533;o&#65533;7&#65533;&#65533;I\&#65533;&#65533;b;&#65533;&#65533;&#65533;&#65533;&#65533;&#65533;Gp&#65533;&#65533;p&#65533;~&#65533;"&#65533;&#65533;&#65533;.&#65533;&#318;&#65533;&#65533;&#65533;&#65533;~&#65533;&#65533;O&#65533;&#65533;/&#65533;j)&#65533;a&#65533;&#65533;+&#65533;&#65533;zC_&#65533;&#65533;&#65533;&#65533;&#65533;&#65533;&#65533;6&#65533;L $&#65533;&#65533;<.&#65533;&#65533;&#65533;?&#65533;^&#43406;&#65533;X.&#65533;W]&#64350;&#65533;K&#65533;`M&#65533;&#242;[C&#65533;>&#65533;Pa&#65533;9&#65533;&#65533;	/&#65533;o&#65533;\&#65533;&#65533;&#65533;]&#65533;N&#65533;:&#65533;&#65533;&#65533;&#65533;/&#65533;&#65533;&#9341; &#65533;6&#65533;1&#65533;&#65533;&#65533;&#65533;0&#65533;&#65533;(&#65533;&#65533;&#65533;_&#65533;&#65533;&#65533;&#65533;&#65533;2a&#65533;&#65533;&#65533;&#65533;&#65533;^&#26656; &#65533;&#65533;&#65533;&#65533;`o&#65533;&#558;&#65533;&#65533;&#65533;.`&#65533;&#65533;~&#65533;H&#65533;a&#1052;|+&#65533;D&#65533;&#65533;&#65533;A&#409;&#65533;&&#65533;|aY&#65533;&#65533;~&#65533;n&#65533;&#65533;&#65533;&#65533;&#65533;&#65533;&#65533;*&#65533;9&#65533;&#65533;~&#65533;_&#65533;B&#65533;&#65533;&#65533;&#65533;a<&#65533;j&#65533;&#65533;&#65533;&#65533;&#65533;&#65533;&#65533;r&#65533;e&#65533;&#65533;O&#65533;E&#65533;&#65533;|R&#65533;`	&#65533;&#65533;&#65533;&#65533;h&#65533;&#1129;&#65533;&#65533;&#65533;&#65533;&#65533;]&#65533;&#1800;&#65533;&#65533;&#65533;ny&#65533;&#65533;&#65533;/&#65533;.&#65533;&#65533;&#65533;&#65533;&#65533; a<&#1564;&#65533;&#65533;&#65533;0&#41003;&#65533;&#65533;a&#1677;&#65533;&#65533; &#65533;&#65533;&#65533;	&#65533;y&#65533;=&#65533;&#65533;S&#65533;F~&#65533;&#65533;&#65533;&#65533;o#&#65533;w&#65533;&#65533;N&#65533;&#65533;&#65533;&#65533;	.=&#65533;&#65533;&#65533;&#65533;&#65533;&#65533;o&#65533;d&#65533;A&#1617;&#65533; &#65533; &#65533;(\&#65533;&#65533;p:&#65533;&#65533; Q&#65533;B@0	A&#65533;B&#65533;e &#65533;h$&#569;t&#65533;DL&#65533;&#65533;O&#65533;F&#65533;=~&#65533;c&%&#65533;M&#65533;z&#65533;@qA&#65533;P
l>&#65533;9`&#65533;
&#65533;T|&#65533;&#65533;iF&#65533;P&#65533;E&#65533;&#65533;T&#65533;&#65533;Mu&#65533;&#65533; XA!h&#65533;	&#1217;&#65533;D&#65533;DM&#65533;"B&#65533;s!`&#65533;F&#65533;&G&#65533;0	&#65533;&#65533;!D&#65533;&#65533;&#65533;^&#65533;b!&#65533;^&#65533;}h&#65533;" e&#65533;+&#65533;2qA&#65533;b`'l*&#65533;&#65533;Dg&#1252;?&#65533;^>Z&#65533;&#65533;R9[&#65533;F&#65533;&#65533;@&#202;X!&#65533;P'&#65533;V&#65533;&#1800;&#65533; V&#65533;:&#65533;f[&#65533;-C&#65533;m
&#65533;&#65533;&#65533;a&#65533;s&#65533;&#65533;!&#65533;\&#65533;?&#65533;&>&#58086;&#65533;0k@q&#65533;&#65533;M&#595;{j&#65533;&#65533;A&#65533;
&#65533;&#65533;&#863;?&#65533;&#65533;&#65533;&#65533;&#65533;y>&#37032;&#65533;\&#780;&#65533;&#65533;&#65533;G=n@HH"6f;&#65533;&#65533;&#65533;&#65533;b&#65533;&#65533;&#65533;&#65533;PD&#65533;c&#65533;&#65533;&*N&#65533;6&#65533;&#65533;@&#65533;&#65533;P&#65533;&#65533;&#65533;x.9&#65533;&#1320;.&#65533;\&#65533;&#65533;@&#745;)8[j&#65533;(z &#65533;_ =&#65533;&#65533;Gp&#65533;&#65533; &#65533; &#65533;@8m&V"&#1551;&#65533;B&#65533;e7&#65533;&#65533;lB6&#65533; aNB&#65533;&#65533;&#65533;" &#65533;&#1584;C59j&#65533;&#65533; &#65533;E^2&#65533;&#438;&#65533;,&#65533;&#65533;&#65533;&#65533;"&#65533;l&#65533;!&#65533;'&#65533;#&#65533;PC&#65533;&#65533;&#65533;
&#65533;&#65533;&#65533;=&#65533;B&#65533;IJX&#65533;&#65533;.F&#65533;&#65533;&#65533; a&#65533;1&#416;r@u&#65533;&#65533; )&#65533;&#65533;60 s 1[&#65533;&#65533;.&#65533;K&#65533;1)dM]&#65533;L&#65533;&#65533;p&#65533;&#65533;8&#65533;&#65533;&#65533;{&#65533;&#65533;&#65533;P&#65533;&#65533;NH4Z&#65533;`dO&#65533;F&#65533;|&#65533;Z.p&#65533;A,&#1344;4PH&#65533;?&&#65533;&#65533;&#1580;DG&#65533;&#65533;&#65533;&#65533;&#65533;T&#65533;)&#65533;U
&#65533;{&#65533;O&#65533;]&#65533;&#65533;Z&#464;d&#65533;]&#65533;l.D&#128;U&#65533;D&#65533;dr&#65533;j&#65533;KV&#65533;&#65533; Ri/&#65533;&#65533;=z\RN &#65533;&#65533;n+M&#65533;&#65533;L&#65533;&#65533;&#526;VXAQ&#1800;-&#65533;&#65533;&#65533;mA&#65533;X&#65533;&#65533;^&#65533;ja&#65533;7&#65533;&#65533;&#65533;&#65533;b&#65533;a&#65533;?4&#65533;&#65533;wH&#65533;:Q&#65533;DEd&#65533;Y&#65533;&#65533;b&#65533;`&#65533;:k&#65533;9k&#1011;&#65533;&#65533;&#65533;!?n&#65533;&#65533;O&#65533;w$ZA&#65533;#&#65533;4&#65533;a&#65533;&#65533;6&#65533;[&#65533;&#65533;
X&#65533;&#65533;!&#65533;c &#65533;G&#65533;x&#65533;&#65533;ncY M&#65533;	k:&#65533;&#65533;q a^&#709;Vz&#65533;&#65533;&#65533;8&#65533;&#65533;&#36541;&#65533;3&#1917;'zP*m&#65533;&#65533;l&#65533;4&#65533;&#65533;&#39451;X&#909;eAZ&#65533;$h&#65533;(&#65533;&#65533;&#1723;^	&#65533;?&#65533;b(&#65533;K&#253;%&#65533;&#65533;&#341;&#65533;&#65533;&#65533;&#65533;&#65533;&#65533;	9&#65533;&#65533;&#65533;&#65533;8["&#65533;(&#65533;|&#65533;5R&#65533;&#65533;&#65533;&#65533;&#65533;&#65533;4V&#65533;X&#65533;N&#65533;&#65533;4r'`&#65533;O&#65533;&#65533;D(@&#65533;&#65533;^`&#65533;)&#65533;B 0SDQmz &#65533;A7\`#&#65533;&#65533;&#65533;o`&#65533;^&#65533;&#65533;&#65533;V &#65533;	&b&#65533;&#65533;
jdOy&#65533;&#65533;&#65533;d8C&#65533;P}&#65533;zz`"&#65533;&#65533;&#65533;&#65533;H&#65533;&#65533;&#65533;&#65533;E&#65533;&#65533;*p;&#1529;~&#65533;&#65533;5q,&#65533;&#1066;pv&#65533;&#65533;^LXG	&#65533;Ip!p+ruA&#65533;&#65533;`&#65533;&#65533;2&#65533;&#65533;	L a&#65533; a&#65533;&#65533;	&#65533;&#65533;&#65533;u4&#65533;&#65533;#8&#65533;&#65533;&#65533;hj8H&#65533;&#65533;c3&#65533;&#65533;z&#65533;&#65533;&#65533;47&#65533;&#65533;jN&#65533;h &#65533;&#65533;&#65533;
&#65533;&#65533;&#65533;&#65533;&#65533;@&#65533;Km&#11626;zQ1"&#353;M*&#65533;a&#65533;.&#65533;&#65533;*&#65533;&#65533; )	0a#&#65533;&#1336;F6f &#65533; RR&#65533;A{u&#65533; "`&#65533;(xOE &#65533;c&#65533;5MjV&#65533;&#65533;&#65533;T_"&#65533;k&#65533;&#65533;%0&#65533;&#4374;p. &#65533;&#65533;&&#65533;&#65533;0&#65533;K&#65533;'&#65533;&#65533;&#65533;&#65533;&#65533;&#1299;s&#65533;&#65533;E&#65533;&#65533;.&#65533;&#65533;_&#65533;&#65533;&#65533;&#65533;H&#65533;E&#65533;&#65533;y&#65533;&#65533;lyK\&#25751;(R&#65533; &#65533;&#65533;x&#65533;0&#65533;(4&#65533;{&#65533;h&#65533;9R&#1357;-&#65533;&#65533;q&#65533;&#65533;&#65533; &#65533;O&#65533;&#65533;&#65533;&#65533;8+'&#65533;4a&#65533;Q'U$&#65533;@6(&#147;&#65533;&#65533;&#65533;D&#65533; 
&#65533;&#65533;U&#1319;lP&#65533;U
&#65533;4&#65533;&#65533;&#65533;&#65533;dI&#65533; &#65533;	&#65533;CjKt,&#65533;G"&#65533;
@&#65533;:&#65533;&#65533;*-;&#65533;&#1103;&#65533;'&#65533;o&#65533;&#65533;[&#65533;&#65533;M&#65533;&#904;,xG/&#65533;p&#65533;&#65533;&#1888;R&#65533;.P&#65533;&#65533;4&#65533;&#65533;&#65533;:&#65533;x&#65533;&#65533;Vi&#65533;&#65533;&#307;&#65533;QO&#65533;&#65533;1&#65533;&#65533;.BC&#65533;L. &#65533;P5VU&#65533;D;&#65533;9\u&#65533; &#332;b&#1434;2&#65533;&#65533;&#65533;Z&#65533;=Xk&#65533;&#142;NW&#1966;n&#65533;(MiG{@Dhv&#65533;&#65533;8/&#65533;&#65533;Ij&#65533;&#65533;L\&#65533;&#65533;&#65533;NI&#65533;X~!*Ma&#65533;A0&#65533;&#65533;0p/&#65533;M&#65533;&#65533; Z&#65533;e&#65533;"&#65533;n!	&#65533;(&#65533;&#65533;oP&#65533;&#65533;&#65533;&#65533;&#65533;&#65533;&#65533;&#65533;U&#65533;&#65533;0&#65533;a&#65533; Es;B&#65533;&#65533;!&#65533;&#65533;	c4b&#65533;&#65533;)&#65533;f&#65533;a	K&#65533;&#65533;&#65533;&#65533;&#65533;&#65533;&#65533;&#65533;&#65533; G @&#65533;&#65533;&#65533;i&#65533;@M&#65533;&#65533;&#65533;F&#65533;,6+(&#65533;d,&#65533;&#65533;%K<&#44754;*Q0V&#65533;"&#65533;P&#65533;&#65533;WE&#65533;r&#65533;&#65533;|&#65533;t00E@&#1170;&#65533;*f&#65533;&#65533;&#65533;&#65533;[&#1918;&#65533;&#65533;_f&#65533;yR&#1664;&#65533;&#65533;&#65533;O&#903;~'&#65533;5&#65533;&#65533;&#65533;C	&#65533;G&#65533; &#65533; Z@&#65533;d&#65533;}&#65533;-g&#65533;rU&#65533;&#65533;&#65533;&#1290; &#65533;&#65533;'&#65533;&#34020;&#65533;p&#65533;&#65533;?&#65533;&#65533;g%&#65533;&#65533;$#4O &#65533; :&#65533;u&#65533; $@h&#65533;0&#65533;&#65533;&#65533;#x&#65533;r&#65533;&#65533;&#65533;B@&#65533;&#65533;&#65533;&#65533;s]&#65533;&#65533;k&#65533;#j@&#65533;/&#1034;2&#65533;&#65533;&#65533;bX&&#65533;&#65533;&#65533;&#65533;X&#405;&#65533;&#65533;&#65533;&#65533;f&#65533;
 A&#65533;&#65533;M  +&#65533;&#65533;&#65533;&#65533;&#65533;&#65533;&#65533;&#65533;"PA(y0&#65533;n&#65533;,r;&#65533;f@&#65533;&#65533;	&#65533;&#65533;&#65533;%&#65533;6`7&#65533;e&#65533;9&#65533;&#65533;]&#439;nc&#65533;&#65533;&#65533;&#65533;&#65533;H&#65533;Xq&#639;rd &#65533;&#1220;&#65533;$h&#65533;&#65533;(&#65533;(&#65533;&#65533;7&#65533;`&#65533;8 D&#65533;&#65533;p/&#65533;f&#65533;&#65533;&#65533;2&#65533;"_&#65533; 
 &#676;&#65533;"#t#4&#65533;&#65533;t+&#65533;&#65533;&#65533;5|DxA&#65533;b=&#65533;|&#65533;h&#65533;d.s&#65533;7&#65533;&#65533;&#65533;&#65533;&#65533;pt&#65533;p&#65533;e&#65533;vv&#65533; \`l7&#65533;]&#65533;c&#65533;:&#65533;&#65533; U"&#65533;XA&#65533;1D&#65533;&#65533;&#65533;&#65533;R&#65533;&#65533;E/d&#65533;&#65533;`&#65533;(&#65533;&#65533;&#65533;&#1859;:z&#65533;,&#596;&#65533;&#65533;w &#65533;>&#65533;y&#65533;?f&#65533;
&#65533;G5J@&#65533;;&#65533;&#65533;8&#65533;&#65533;&#65533;&#65533;SAD&#65533;.X&#65533;&#65533;s&#65533;&#65533; &#65533;['&#65533;&#65533;R&#65533;$&#65533;&#65533;&#65533;&#65533;"&#65533;&#65533; N&#65533;&#65533;&#65533;&#65533;5&#65533;&#65533;&#65533;&#65533;l&#65533;&#65533;&#65533; &#65533;Q&#65533;&#65533;&#65533;&#65533;?&#65533;&#65533; Z.&#65533;&#65533;?x~&#65533;&#65533;G2B&#65533;C&#65533; \&#65533;#j(
L&#65533;&#65533;&#1594;n@&#65533;&#65533;5&#65533;ut&#65533;1&#65533; &#65533;V]&#65533;&#65533;R!&#65533;&#844;&#65533;(&#65533;&#65533;_2+'#"p&#65533;B&#65533;aY&#65533;&#65533;&#65533;&#65533;'&#65533;&#65533;&#65533;&#65533;P<J
&#65533;&#65533;+ #&#65533;&#65533;&#65533;&#65533;&#65533;&#65533;&#65533;&#65533;!#&#65533; y&#65533;x&#65533;&#65533;&#65533;@&#65533;#&#65533;&#65533;c&#44206;X&#65533; cP&#65533;t0&#65533;&#65533; `&#65533;&#65533;3"&#65533;&#65533;&#65533;H&#65533;&#65533;&#65533;1@&#65533;&#65533;&#65533;&#65533;0&#65533;"#&#65533;;&#65533;&#65533;e&#65533;^ 9 &#65533;&#65533;&#65533;&#65533;&#65533;J@ `@MH "p&#65533;	&#65533;B&#65533;s&#65533;&#65533;&#65533;&#65533;&#65533;P&#65533;&#65533;H&#65533;?h&#65533;:Y1&#65533;&#65533;
cC'&#65533;xA&&#65533;O&#65533;&#65533;&#65533;&#1961;&#65533;`&#65533;&#795;1p&#65533;&#65533;&#65533;V&#65533;YZ00&#65533;(&#65533;&#65533;A&#65533;`-&#65533;&#65533;&#65533;&&#65533;@&#65533;&#65533;&#65533;&#65533; M &#65533;/&#65533;&#65533;O&#65533;/&#65533;&#65533;&#65533;D1&#65533;&#65533; x&#65533;&#65533;p&#65533;x=&#65533;&#65533;&#65533;&#65533;Q&#65533; 8&#65533;&#65533;&#65533;&#65533;H&#65533;=&#65533;?&#65533;&#65533;&#65533;Y&#65533;~ZAc&#65533;&#65533;)(&#65533;@&#65533;&#65533;h&#65533;&Y&#65533;h@DB&#65533;ryA&#65533; &#65533;<&#65533;D&#65533; &#65533;d@M&#65533;B&#65533;&#65533;P&#65533;O&#65533; d&#65533;C45U&#65533;&#65533;Vh&#65533;:&#65533;aC&#65533;X0&#65533;VH&#65533;[\&#65533;9&#65533;&#65533;78^&#65533;$&#65533;&#65533;&#65533;t&#65533;$h&#65533;&#1216;)&#65533;
&&#65533;&#65533;&#65533;&#65533;&#65533;Vp&#65533;&#1563;&#65533;C4B* &#65533;&#65533;`&#65533;&#37440;R&#65533;&#65533;*&#65533;BN&#65533;q&#65533;F$d0M&#65533;@oL&#65533;&#65533;&#65533;&#65533;X&#65533;&#65533;{	&#65533;&#65533;EC&#65533;&#65533;1&#65533;&#65533;(&#65533;&#65533;?&#65533;&#65533;~&#65533;E&&#65533;&#65533;&#65533;&#65533;>p&#1549;&#1968;V&#65533;^p<2b&#65533;D$&#65533;[&#65533;H&#65533;&#65533;n&#65533;&#65533;nd&#65533;M<>&#65533;&#65533;9q&#65533;$&#65533;&#65533;>S&#65533;*<&#65533;S&#65533;&#65533;lG&#65533;&#65533;Y&#65533;&#65533;&#65533;&#65533;&#49499;&#65533;&#65533;CtjG&#65533;ID&&#65533;26h&#65533;oay&#65533;&#65533;`Jm3&#65533;&#65533;D&#65533;&#65533;Z&&#65533;!&#65533;&#65533;,&#65533;<&#620;<IM&#65533;#H&#65533;,&#65533;&#65533;&#65533;,IM,ES&#65533;&#65533;&#65533;,&#65533;APKw&#65533;&#65533;>>&#65533; I&#65533;A9&#65533;\\&#65533;7&#65533;&#65533;&#65533;&#65533;T&#65533;uh&#65533;&#65533;&#65533;&#65533;&#65533;M&#65533;GX &#65533;z&#65533;Jx&#65533;D,&#65533;H&#65533;&#65533;&#583;&#65533;C&#65533;&#65533;&#65533;D&#828;Nt&#65533;J&#65533;$Kt<K&#65533;&#65533;DMT&#911;XE&#65533;&#1854;D&#65533;&#65533;&#65533;&#65533;&#65533;&#881;&#65533;&#65533;&#65533;&#65533;#&#65533;&#65533;u&#65533;'Y&#1908;p&#65533;&#65533; &&#65533;1pAh=c&#65533;?&#65533;z&#65533;&#65533;&#65533;&#65533;0 &#65533;&#65533;Z&#65533;+0K+<&#65533;&#65533;&#65533;N&#684;&#65533;&#65533;&#65533;&#65533;&#65533;DI&#65533;<&#65533;n&#65533;&#65533;h&#65533;up&#471;H&#65533;@pO&#65533;&#65533;&#65533;z&#65533;&#65533;&#65533;y&#65533;&#65533;&#65533;Q&#65533; &#65533;&#997;&#65533;&#65533;&#65533;Eq&&#65533;&#65533;A&#65533;&#65533;&#369;  &#65533;X7- &#65533;A&#65533;&#65533;	&#65533;&#65533;&#65533;&#65533;&#65533;&#65533;&#65533;&#65533;tR&#65533;&#65533;&#1068;$&#65533;@&#65533;`&#65533;w&#65533;I&&#65533;&#65533;pOAN&#65533;9&#65533;&#65533;&#65533;7X&&#65533;G&#65533;Q&#65533;$)&#65533;Q&#65533;A&#65533;&#65533;.&#65533;  &#65533;&#65533;!%&#65533;&#65533;q&#65533;&#65533;&#65533;)-KS&#65533;N&#65533;&#65533;B&#65533;&#65533;&&#65533;&#65533;Q&#65533;@G0O  &#65533;&#65533;BX&#65533;=&#65533;&#65533;&#65533;")&#65533;&#65533;;6&#65533;QE&#65533;&#65533;u0&#65533;6&#65533;&#65533;e/&#65533;c&#65533;&#65533;&#2830;h&#65533;b&#65533;E&#65533;&#65533;&#65533;&#65533;)&#65533;U)&#65533;&#65533;L&#65533;L&#65533;&#65533;,M&#65533;+&#65533;&#65533;x&#65533;&#65533;&#65533;&#1117;&#65533;8&#65533;X0&#65533;+J&#65533;5&#65533;'E&#65533;M&#65533;&#65533;S&#65533;OW&#65533;
&#65533;@&#65533;Ve&#65533;^&#65533;S]&#65533;<&#65533;C&#65533;N)%&#1324;&#65533;P+&#65533;U)]&#464; D`xG&#65533;&#65533;u&#65533;&#65533;&#65533;&#65533;&#1248;K&#65533;`O&#65533;"Q&#65533;&#65533;v&#65533;)ad&#65533;&#65533;&#65533;&#65533;*&#65533;o]&#65533;V(M&#65533;]&#65533;U&#65533;&#1546;&#65533;U&#65533;&#65533;&#909;&#65533;LH	&#65533; Dp&#65533;&#65533;&#65533; 4A&#65533;0&#65533;&#65533;&#65533;[&#65533;&#65533;&#65533;7 h&#65533;
&#65533;tP&#65533;;<&#65533;?P&#1536;Bn&#65533;&#65533;&#65533;&#65533;Fq&#65533;&#1556;<&#65533;&#65533;4Z&#65533;<W&#65533;&#65533;&#65533;Y&#65533;&#65533;v&#65533;|&#65533;;`M&#65533;3,&`Oc37&#65533;&#65533;s&#65533;&#65533;&#65533;=&#65533;&#65533;cC&#65533;&#65533;Z&#65533;&#65533;2&#65533;&#65533;&#65533;&#65533;W5&#65533;V&#65533;Sl&#65533;(&#65533;&#1161;}&#65533;Z&#65533;Z&#65533;|&#65533; &#65533;X&#65533;p eM3&#65533;K&#65533;&#65533;S&#65533;&#65533;,&#65533;y&#65533;&#65533;&#65533;&#65533;&#65533;&#65533;s&#65533;h&#65533;&#1280;&#65533;&#1121;)PP&#65533;&#65533;?5&#65533;&#65533;&#65533;Xn&#65533;&#65533;s<&#65533;&#65533;\&#1699;&#65533;N[EW(&#65533;&#65533;&#1026;?&#65533;&#65533;u&#1026; &#65533;&#65533;&#65533;@B&#1039;&#65533;&#65533;|E&#65533;&#65533;^0&#65533;$ e&#65533;&#65533;&#65533; &#65533;7&#65533;|&#65533;&#65533;u&#65533;Q&#65533;&#65533;X&#65533;DK&#65533;&#65533;&#65533;x&#65533;\&#65533;(&#65533;&#65533;&#65533;&#65533;%7&#65533;  -&#65533;@Ld&#65533;&#65533;d&#65533;&#421;%WM&#65533;&#1575;&#65533;PH&#65533;70&#65533;-&#65533;`&#65533;&#65533;&#65533;f&#65533;L_&#65533;4D&#65533;y&#65533;I&#65533;V&#65533;?&#65533;&#65533;v1)&&#65533;8&#602;&#65533;&#65533;`%ER&#65533;&#65533;\&#65533;Z&#65533;xL&#65533;&#65533;i&#65533;&#65533;@`H&#65533;D&#65533;&#65533;&#65533;N d`&#65533;U&#65533;4F]&#65533;D&#65533;_X&#65533;K@n&#65533;&#65533;>pp&#65533;&#65533;&#65533;	&#65533;[hEz&#1344;x&#65533;8&#65533;S&#65533;&#65533;&#1170;&#65533;&#65533;&#65533;&#65533;;	84&#65533;0&#65533;	 &#65533;V&#65533;&#1365;&#65533;&#65533;a&#65533;T&#65533;%pa#&#65533;X&#65533;g0F`@5^&#65533;U&#65533;8&#65533;&#1787;-&#65533;f&#65533;c&#65533;_&#65533;&#65533;_cx&#65533;%H&#65533; &#65533;&#65533;&#65533;M%`&#65533;&#65533;&#1678;&#65533;&#65533;&#65533;&#65533;K&#65533;`{&#65533;&#65533;{8Q&#65533;6xAS&#65533;3g&#65533;&#65533;&#65533;b&#65533;0&#65533;Z1&#65533;lE&#65533;co&#65533;LF0&#65533;*4&#65533; &#65533;q&#65533;&#65533;B&#65533;&#65533;&#65533;B@]&#65533;#&#65533;F&#65533;&#65533;&#65533;@F&#65533;&#65533;:X&#65533;0&#65533;\ &#65533;&#65533;>H&#65533;&#65533;F`8f&#65533;&#65533;&#65533;`&#65533;I&#65533;&#65533;1X&#65533;&#65533;+&#65533;&#65533;<&#65533;`&#65533;?#&#65533;8&#65533;
&#65533;&#65533;X%&#65533;&#65533;&#65533;&#65533;&#65533;&#65533;&#65533;^&#65533;&#65533;`&#65533;XA=a6c}`&#65533;*LKP&#65533;"&#65533;&#65533;&#65533;&#65533;NrbN&#65533;&#65533;&#65533;&#65533;e&#65533;~&#65533;&#65533;&#65533;a3V-&#65533;_&#65533;t5b&#65533;&#65533;  &#65533;^ Y&#65533;s&#65533;&#65533;O&#65533;&#1728;&#65533;zq&#65533;&#65533;&#65533;'3)&#65533;&#65533;'&#65533;+&#65533;&#1216;Jpg^&#65533;^@&#65533; &#65533;]6dr@&#65533;P&#65533;>Xf|.&#65533;&#65533;^ <&#65533;e&#65533;>&#65533;<d&#65533;&#65533;%&#65533;a&#65533;&#1282;C&#65533;$d&#65533;&#65533;D0&#65533;Dp&#65533;a&#65533;&#65533;&#65533;5&#65533;ZY&#65533;&#65533;(%&#65533;)i&#65533;&#65533;Z&#65533;&#65533;i&#65533;&#65533;&#65533;&#1234;p&#65533;&#65533;&#65533;&#65533;  &#65533;&#65533;^]{>c%H&#65533;&#65533;&#65533;8g&#65533; J &#65533;&#65533;&#65533;&#65533;&#65533;f&&#65533;Z&#65533;UP&#65533;p &#65533;Fu&#65533; >&#65533;&#65533;&#65533;j1	&#65533;&#65533;&#65533;&#65533;&#65533;!*&#65533;~&#65533;8%&#65533;&#65533;w&#65533;&#1652;^&#65533;&#1224;&#65533;&#65533;F&#65533;&#65533;!&#65533;!&#65533;Y&#65533;&#65533;&#65533;8&#65533;8&#65533;&#65533;@F&#65533;&#65533;&#65533;&#65533;&&#65533;&#65533;lj%&#65533;m&#65533;&#65533;&#65533;&#65533;&#1864;B &#65533;&#65533;&#1867;&#65533;Dh&#65533;4`&#65533;!&#65533;;&#65533;3w&#40752;&#65533;@&#65533;s&#65533;&#65533;6p&#65533;#`'[&#65533;&#65533;&#1024;&#65533;&#65533;&#65533;&#28793;&#65533;&#65533;X&#65533;&#65533;&#65533;$&#65533;3&#65533;&#65533;&#65533;*%&#65533;K&#65533;&#65533;]&#65533;&#65533;&#65533;]5&#65533;$Q&#65533;np1+g&#65533;.&#65533;&#65533;.i=&#65533;&#65533;t&#65533;aD&#65533;&#65533;E&#65533;Z&#65533;u&#65533;&#65533;L&#65533;,&#65533;&#65533;&#65533;P]&`&#65533;K&#65533;&#65533;Pt&#839;| B&#65533;&#65533;XZ@&#565;&#65533;&#65533;ou;&#65533;t&#65533;j&#65533;&#241;&#65533;&#65533;ft
;HX<]&#65533;&#65533;&#65533;&#65533;V&#65533;&#65533;A &#65533;&#65533;&#1416;T&#65533;&#65533; &#65533;`]&#1164;&#65533;A&#65533;&#65533;&#65533;{ &#65533;x&#65533;s&#65533;]9&#65533;`k&#8547;+&#65533;&#65533;[/&#65533;&#1022;&#65533;&#65533;&#65533;&#65533;&#65533;I=&#65533;&#65533;l&#65533;,&#65533;u&#65533;&#65533;&#65533;^&#65533;&#65533;|H&#65533;&#65533;^&#65533;[	e&#65533;Apm&#65533;&#65533;&#65533;u:Y&#1873;&#65533;&#1777;E&#65533;&#65533;,&#65533;z&#65533;A&#65533;&#65533;X&#65533;&#546;?&#65533;]g&#65533;{i&#65533;&#65533;H&#65533;t&#65533;&#65533;Te&#65533;&#1025;V d&#65533;6&#65533;S&#65533; G(&#65533;c'F&#65533;&#65533;}&#65533;h&#65533;W&#65533;&#537;&#65533;a&#65533;!&#65533;%&#65533;Ui&#65533;Z&#65533;&#65533;t&#65533;&#519;+@r&#65533;&#65533;&#65533;&#1316;&#65533;ySq&#65533;}W&&#65533;j&#65533;F'&#65533;&#65533;&#65533;n&#65533;&b\)4&#65533;&#65533;u&#65533;&#65533;&#65533;8&#866;08&#65533;!?v&#65533;&#65533;&#65533;TX&#65533;u&#1480;B`&#65533;_&#65533;&#65533;Yd&#65533; &#65533;5g&#65533;$&#65533;vn&#65533;H&#65533;&#65533;&#65533;&#65533;8z&#65533;&#1720;`4I&#65533;&#1350;&#65533;&#65533;_&#65533;5 &#65533;&#65533;#&#65533;&#65533;{&#65533;&#65533;u&#65533;t&#65533;&#65533;&#65533;&#65533;&#65533;?&#192;&#65533;&#65533;&#65533;	e	&#65533;&#65533;uX&#65533;'y5A&#65533;?&#65533;)'&#65533;&#65533; &#65533;&#65533;#&#65533;R&#65533;&#65533;Mw1!&#65533;&#65533;&#65533;c &#65533;&#65533;-&#65533;&#65533;&#65533;~&#65533;&#65533;_&#65533;&#65533;LP)(&#65533;+&#65533;8e
&#65533;&#65533;ziI&#65533;2i&#65533;D&#65533;wu&#65533;&#65533;&#65533;	84&#65533;8&#65533;t	s&#65533; &#65533;&#65533;w&#65533;O&#65533;&#65533;ow&#65533;&#65533;'&#65533;&#65533;&#65533;&#65533;s&#65533;w&#65533;&#65533;&#65533;A&#65533;&#65533;&#65533;&#65533;qv&#65533;&#65533;yB6x&#65533;&#65533;#x&#65533;W&#65533;&#65533;&#65533;
&#65533;&#65533;&#65533;&#65533;7&#65533;&#65533;`&#65533;&#65533;&#65533;&#65533;&#65533;z&#65533;&#65533;&#65533;1&#65533;&#65533;&#65533;&#65533;&#65533;&#65533;&#65533;&#65533;<&#65533;H&#65533;&#65533;0/t&#65533;&#65533;&#65533;&#65533;&#65533;>&#65533;&#65533;g&#65533;&#34233;q|&#65533;Oz&#65533;h&#65533;7X&#65533;&#65533;&#65533;rE&#65533;|&#65533;&#65533;&#65533;&#65533;&#65533;&#65533;?&#65533;&#65533;hx&#65533;1h|&#1624;&#65533;&#65533;g&#65533;&#65533;w7}&#65533;&#65533;&#65533;&#65533;&#65533;&#65533;C&#65533;}&#65533;&#65533;&#65533;&#65533;&#65533;})&#65533;&#65533;y&#65533;&#65533;&#65533;&#65533;&#65533;{&#65533;&#65533;&#65533;&#65533;&#65533;&#65533;/&#65533;&#65533;o&#65533;&#65533;&#65533;8&#65533;&#1075;&#65533;@&#65533;6&#65533;&#65533;7&#65533;&#65533;V&#65533;&#65533;&#65533;&#65533;&#65533;|&#65533;=` ;vA&#1971;8&#65533;`&#65533;
l&#1556; &#65533;E&#65533;
2l&#65533;&#65533;!&#264;80&#65533;(&#65533;&#268;7r&#65533;&#65533;&#65533;&#65533;FCuD&#65533;J"B&#65533;:t&#65533;ia&#65533;&#65533;&#65533;2c
$&#65533;&#65533;&#65533;:9&&#1058;E &#413;B&#65533;-&#65533;q&#65533;%Q&#65533;&#1696;S&#65533;&#65533;&#65533;&#65533;&#65533;lb&#65533;9&#65533;LCF&#65533;&#65533;&#65533;h&#65533;SP&#65533;b&#466;&#65533;8!&#1631;&#65533;X&#65533;T&#65533;L6&#65533;&#65533;&#65533;&#65533;&#65533;,&#1118;Z&#65533;&#65533;&#65533;&#65533;W&#65533;:&#65533;&#65533;\&#65533;(&#65533;2&#65533;&#1849;&#65533;&#600;&#65533;&#65533;&#65533;N&#65533;!S&#65533;&#65533;sB&#65533;D&#65533;Vq&#65533;,&#65533;@&#65533;&#1046;&#65533;&#65533;:&#65533;4&#65533;&#1300;&#65533;&#65533;U&#65533;&#65533;5&#65533;&#65533;>[&#494;m&#65533;&#65533;B&#65533;aq&#65533;&#65533;}E&#65533;&#65533;h|/_4&#407;3o&#65533;&#65533;9&#65533;&#65533;&#65533;+ !&#65533;  &#65533; ,    &#65533; &#65533;  &#65533; &#65533;	H&#65533;&#65533;&#65533;&#65533;*\&#560;&#65533;&#199;#J&#65533;H&#65533;&#65533;&#331;3j&#65533;&#561;&#65533;&#463; C&#65533;I&#65533;&#65533;&#595;(S&#65533;\&#626;&#65533;&#727;0c&#668;I&#65533;&#65533;&#859;8s&#65533;&#65533;&#627;&#65533;&#991;@&#65533;
J&#65533;&#65533;&#1123;H&#65533;*]&#692;&#65533;&#1255;&-D&#65533;:U&#65533;&#65533;SA&#1866;&#65533;!p&#65533;5jt&#65533;B&#65533;*_ |&#65533;&#65533;UH;&#65533;p+Z`g&#65533;&#65533;13&#65533;h&#65533;&#65533;1X&#65533;4&#65533;GO&#65533;&#65533;E&#65533;R&#65533;&#65533;&#65533;&#65533;&#1629;&#65533;&#65533;K',&#65533;&#1586;c&#65533;g&#65533;&#65533;&#65533;&#65533;aG&#1585;&#65533; >&#1257;5&#65533;3c]&#65533;A&#65533;&#65533;s&#65533;&#65533;p&#65533;&#65533;L&#1597;&#65533;&#65533;&#65533;&#65533;x&#592;9&#65533;&#65533;&#65533;os&#65533;&#65533;&#65533;&#65533;&#2047;&#65533;+'&#65533;&#65533;&#65533;&#65533;&#65533;xg(&#65533;g&#65533;&#65533;&#65533;f&#65533;&#1183;&#65533;-&#65533;&#65533;oL&#1671;&#65533;&#65533;>&#65533;r&#65533;&#65533;C8&#65533;>&#65533;R=_&#65533;&#65533;&#65533;i&#65533;e'&#65533;|&#65533;!g_p&#65533;9&#65533;&#65533;&#65533;&#65533;&#65533;Q&#65533;&#65533;&#65533;
&#65533;p&#65533;&#65533;@` &#1719;|&#65533;i_&#65533;3aR&#65533;|&#65533;Ui;&#65533;h&#65533;&#65533;&#65533;a&#65533;"&#11715;9a&#65533;&&#65533;+"U&#65533;&#65533;0B&#65533;!v&#65533;&#65533;X&#65533;zx&#65533;&#65533;&#65533;9*i&#65533;&#65533;F(&#65533;uHr&#65533;]&#65533;w59s&#1565;x&#832;&#65533;Ua%QU&#65533;&#65533;&#65533;^7&#65533;pM&#65533;9&&#65533;&#65533;&#65533;am&#65533;&#65533;TZ&#65533;	g{r&#65533;&#65533;&#65533;b&#65533;Y^{1jY&#65533;^~&#65533;d&#65533;&#65533;&#65533;&#65533;Y&#65533;&#65533;e&#65533;&#65533;x&#65533;&#65533;y&#65533;&#65533;_&#65533;&#65533;Om&#65533;X&#65533;<v&#2022;&#65533;>&#65533;&#65533;&#981;&#65533;&#65533;&#65533;&#65533;&#65533;n&#65533;&#65533;&#65533;]w &#65533;&#65533;v&#65533;&#1774;&#65533;
zG&#65533;>yed&#65533;_Y'gv7&#65533;}&#65533;&#65533;#&#65533;{
a&#65533;<*&#65533;q&#65533;&#65533;&#65533;&#65533;&#65533;&#65533;&#65533;&#65533;&#65533;&#65533;Nz&#65533;&#65533;&#65533;&#65533;B&#65533;&#1798;I&#65533;k&#65533;~&#65533;&#65533;&#65533;@&#65533;&#65533;S;(
z&#65533;&#65533;&#65533;kh&#65533;&#158;&#65533;9&#65533;&#65533;X&#65533;&#65533;&#65533;&#65533;Tj&#65533;&#65533;2\&#65533;&#65533;78l&#65533;E2&#65533;Y&#65533;6&#65533;F&#65533;&#65533;&#65533;&#65533;&#65533;&#1573;&#65533;&#1806;&#65533;&#65533;Y&#65533;&#65533;j&#65533;\&#65533;~5&#65533;#[&#65533;Z7 &#65533;6&#65533;p&#65533;u&#65533;	&#65533;&#65533;&#65533;
&#65533;&#65533;
A&#65533;I&#65533; l&#65533;;e9&#65533; c&#65533;&#65533;ZXM&#65533;&#65533;&#65533;0a&#65533;!&#65533;&#65533;:&#65533;&#65533;&#65533;&#65533;0&#65533;&#65533;.&#65533;&#65533;7&#65533;7&#65533;tk&#65533;&#65533;&#65533;g>-&#65533;&#65533;&#65533;&#65533;S&#65533;I&#1120;]Z&#65533;&#65533;a&#65533;&#65533;'>F&#65533;f&#65533;{&#65533;~&#65533;&#65533;&#65533;XDSt&#65533;&#65533;"L&#65533;m`&#65533;&#65533;&#65533;OW)&#65533;A:&#65533;&#65533;&#65533;&#65533;k~&#65533;&#65533;&#65533;n{ &#65533;&#65533;&#65533;8&#465;&#65533;^&#65533;;dCqR!#/&#65533;x-$&#65533;&#65533;&#65533;&#823;&#65533;&#65533;&#65533;&#65533;&#65533;&#65533;A&#65533;&#65533;&#65533;&#65533;'o&#65533;et&#65533;&#65533;&#65533;&#65533;wO&#65533;i&#65533;/&#65533;&#65533;&#65533;&#65533;&#65533;;&#65533;\&#65533;&#65533;I&#65533;i_&#65533;o&#65533;&#65533;&#1999;&#65533;&#65533;&#65533;&#65533;&#65533;&#65533;&#65533;>&#65533;&#65533;>x&#65533;$&#65533;&#65533;&#65533;0&#65533;&#65533;:&#65533;&#65533;&#65533;&#65533;&#65533;5&#65533;}%:&#65533;	 t&#65533;$ &#65533;(&#65533;&#65533; &#1867;&#1970;,$&#65533;M&#65533;&#65533;&#65533;P&#65533;*A&#545;w&#65533;&#65533;&#65533;&#65533;&#65533;&#65533;b&#65533;&#65533;3(~T &#65533;&#65533;&#1029;&#65533;&#65533;0&#65533;k&#65533;&#65533; @E &#65533; &#800;,&#65533;&#65533;&#65533;&#65533;&#65533;8&#65533;I&#65533;6s&#65533;&#65533;hL&#65533;&#65533;X&#65533;&#65533;&#65533;&#65533;6&#65533;!&#65533;@H&#65533;~t]&#65533;>R2&#65533;&#65533;5&#65533;&#65533; &#65533;&#65533;6ol&#65533;&#65533;.tA]&#65533;	R2&#65533;"&#65533;&#804;&c&#65533;Bm&#65533;Z&#65533;@&#65533;&#65533;G~&#65533;&#65533;P&#65533;&#65533;&#57398;k&#65533;&#65533;&#65533;&#65533;&#65533;&#65533;
J&#65533;&#65533;&#65533;BY&#65533;,*PJ~&#546;&#65533;$&#65533;I&#65533;&#65533;&#65533;&#65533;&#65533;&#65533;&#65533;Lf	&#65533;2&#65533;&#325;&#65533;#&#65533;&#65533;&#65533;%&#65533;&#65533;l&#65533;&#65533;V&#65533;&#1094;#&#65533;&#65533;&#65533;&#65533;4&#65533;9@y&#65533;&#65533;q&#65533;&#65533;x@>&#65533;&#65533;7&#65533;#&#65533;+&#65533;!&#1702;&#65533;&#65533;&#65533;&#65533;&#65533;&#65533;L&#65533;/&&#65533;&#65533;>&#65533;&#65533;W&#65533;&#65533;&#65533; |&#65533;&#65533;,)&#65533;&#785;&#65533;CLbv&#65533;&#65533;/$ &#65533;&#65533;&#65533;&#65533;m@:&q&#65533;&#65533;	}&#65533;&#65533;G<H@|x&#65533;&#65533;0QRX&#65533;&#65533;v &#65533;.&#65533;&#65533;6&#65533;&#65533;&#65533;7-d&#65533;!&#65533;)&#65533;&#65533;c&#65533;$&#65533;&#65533;&#65533;$&#65533;&#65533;;T  &#65533;&#65533;+4@&#65533;&#65533;&#65533;&#65533;&#65533;@&#65533;&#65533;JUV&#65533;&#65533;m @&#65533;&#65533;
&#65533;d{>&#65533;&#65533;&#65533;&#65533;&#65533;&#65533;6&#65533;&#65533;*&#65533;&#65533;h`&#65533;n&#65533;&#65533;&#65533;&#65533;&#65533;$&#65533; osU&#65533;&#65533;&#65533;G&#65533;ac]&#65533;;HYT&#65533;&#65533;&#65533;&#65533;&#65533;,&#65533;!&#65533;J&#65533;5&#65533;n&#65533;&#65533;n&#65533; &#65533;.&#65533;&#65533;&#65533;&#65533;&#65533;f	&#65533;'&#65533;&#65533;&#65533;c&#65533;F&#65533;&#65533;5&#65533;&#65533;#&#65533;&#65533;1W&#65533;&#65533;&#65533;&#65533;&#65533;&#65533;&#65533;I&#65533;&#65533;~6&#65533;7(&#65533;m&#65533;&#65533;&#65533;01&#65533;&#65533;&#65533;&#65533;I&#65533;&#65533;&#1297;L&#65533;H@&#65533;m&#65533;&#65533;&#1783;&#54711;&#65533;dg&#65533;&\' &#65533;&#65533;Hm &#65533;&#65533;N&#65533;&#65533;&#65533;&#65533;h&#65533;H&#65533;D4A&#65533;&#65533;&#65533;*&#1838;K&#65533;&#65533;&#65533;&#65533;&#65533;&#65533;/o]@&#65533;&#65533;~&#65533; k&#65533;&#65533;Q&#65533;&#65533;p$a&#65533;&#65533;#&#65533;;]&#65533;zV&#65533;! &#65533;&#65533;'L&#65533;
&#1783;&#65533;&#65533;&#1837;+&#65533;.&#65533;w<&#65533;&#65533;z&#848;&#65533;!&#65533;`&#65533;m&#65533;&#65533;&#65533;W&#130;&#65533;&#65533;&#65533;gcLN8&#65533;|Di&#65533;&#1732;,&#65533;HCo;W&#1681;0&#65533; &#65533;/&#65533;k_	&#65533;&#65533;&#625;&#65533;q,@&#65533;&#65533;A
&#65533;&#65533;.&#65533;&#391;%&#65533;&#65533;&#65533;&#65533;&#65533;&f@&#65533;&#65533;_&G&#65533;&#65533;x&#65533;$f&#65533;&#65533;cJb&#65533;&#879;&#276;&#65533;\&#65533;&#65533;&#65533;X&#65533;7&#65533;&#65533;&#65533;R&#65533;7&#65533;&#65533;&#65533;&#65533;)D1&#65533;&#65533;&#65533;G,9&#65533;A,&#65533;&#65533;&#65533;d&#65533;"&#65533;h&#65533;&#65533;<g6&#65533;]&#65533;&#65533;&#65533;wlp&#65533;&#65533;,G&#65533;&#65533;$&#65533;&#65533;&#65533;e&#65533;&#65533;cKd&#65533;B8&#65533;&#65533;l&#65533;_A&#65533;&#65533;&#1442;p&#65533;+m\gg&#65533;&#65533;2&#65533;&#65533;HIJlxrd	!&#65533;nvlh&#65533;&#65533;x&#1135;<&#65533;(&#65533; &#65533;&#65533;&#1808;&#65533;&#65533;&#65533;!+&#65533;u&#65533;&#65533;&#65533;kAn&#65533;&#65533;;B&#65533;nQk&#65533;x&#65533;+&#65533;bUC[%E*J_p&#65533;0@&#65533;&#65533;m&#65533;U&#65533;&#65533;&#65533;p&#65533;&#65533;Ii*&#65533;&#65533;&#65533;&#65533;%&#65533;xe&#65533;&#65533;
&#65533;&#65533;&#1856;&#65533;&#65533;&#65533;&#65533;y&#65533;&#65533;&#65533;&#65533;N&#65533;$&#65533;&#65533;&#65533;&#65533;&#65533;&#65533;HDd&#65533;&#65533;|&#65533;20&#65533;:$&#65533;7&#65533;Z&#65533;&#65533;ow&#65533;&#65533;cl9b[&#65533;&#65533;0&#65533;  &#65533;	M&#65533;wu&#65533;4!&#65533;&#65533;(7V.&#65533;W&#65533;&#65533;&#1078;&#65533;W&#909;s&#65533;&#65533;&#65533;k&#65533;&#65533;?&#65533;&#65533;J&#1570;|kE&#65533; &#65533;&#65533;&#65533;&#65533;H&#65533;#&#65533;*&#65533;&#65533;6YG&#65533;j&#65533;W&#65533;&#65533;&#65533;&#65533;}&#65533;Y&#65533;&#2031;&#909;Bn&#65533;3&#65533;&#65533;&#65533;&#65533;&#65533;5&#65533;FZ&#65533;&#65533;O&#65533;]#&#65533;*AW&#65533;&#65533;&#65533; (&#65533;:&#65533;q&#65533;n,&#65533;&#65533;,X&#65533;0&#65533;&#65533;g]x`&#65533;&#65533;U&#65533;&#288;&#65533;&#65533;&#65533;&#65533;&#1721;&#65533;&#65533;&#405;&#65533;&#65533; &#65533;&#65533;g&#65533;&#65533;&#65533;|]3kw&#65533;&#65533;&#65533;@&#65533;&#65533;z4&#65533;&#65533;&#65533;: &#65533;&#65533;&#1246;&#65533;&#240;E&#65533;&#1457;&#65533;)gn7@&#65533;&#65533;Q&#65533;k&#65533;&#65533;&#447;HD15&#65533;uS&#65533;<b&#65533;&#65533;u8a&#624;
8&#65533;&#65533;&#65533;&#65533;P&#65533; \ Xux&#65533; &#65533;7xh&#65533;&#576; Pl&#65533;9'Zr&#65533;&#65533;&#65533;&#65533;/&#65533;g&#65533;&#65533;&#65533;`	&#65533;70\&#65533;` @&#65533;pz5P&#65533;6h&#65533;K&#65533;K&#65533;+AE&#65533;&#65533;&#65533;&#65533;&#65533;\P&#65533;FX&#65533;&#65533;&#65533;gl&#65533;G&#65533;c X&#65533;&#65533;&#65533;H &#65533; |&#65533;@|&#65533;W&#65533;&#65533;&#192;&#65533;&#65533;Fn&#65533;|lP^&#65533; &#65533;&#624;Kp&#65533;&#65533;&#65533;c&#65533;@(T&#65533;&#65533;v@p	&#65533;`E0Avp&#65533;e&#65533;&#65533;&#65533;&#65533;5&#65533;&#65533;PK`p	&#65533;&#65533;@ osW&#65533;&#65533;&#65533;&#65533;&#65533;2&#65533;&#343;&#65533;&#65533;
`b&#65533;G&#65533;&#65533;`	^p&#65533;&#65533;`	&#65533;/&#65533;S@&#65533;&#65533;&#65533;&#65533;&#65533;&#65533;xx&#65533;&#65533;}&#65533;&#65533; 6&#65533;&#65533;1&#65533;&#65533;  &#65533;&#65533;&#65533;&#65533;l&#65533;e@1 &#65533;S&#65533;&#65533;UW1	&#65533;~%xPq(&#65533;F&#65533;wp&#65533;&#65533;&#65533;&#65533;p&#65533;&#65533;&#65533;&#65533;&#65533;&#65533;.&#65533;&#65533;(&#65533;l&#65533; &#432;&#65533;&#65533;&#65533;&#65533;e 
6  &#65533;&#65533;<&#65533;@&#65533;&#65533;x	T&#65533;\u&#65533;(&#65533;t&#65533;@&#65533;[8&#65533;q&#65533;&#65533;x1&#65533; &#65533;&#65533;9&#65533;&#65533;"&#65533;Q&#65533; &#65533;&#65533;&#65533;&#65533; ! &#65533;&#65533;!&#65533;(&#65533;&#65533;&#65533;
6&#65533;&#65533;&#65533;Xm&#65533;&#65533; &#65533;<&#65533;&#65533;&#65533;A`	fA  &#65533;&#65533;j&#65533;~&#65533;h&#65533;z 	&#65533;`(&#65533;&#65533;m`G&#65533;&#65533;&#65533;o{&#65533;"I&#65533;&#65533;&#65533;&#65533;&#65533;&#65533;&#65533; p0&#65533;&#65533;&#65533;&#65533;&#1287;@?l&#65533;A0s- &#65533;py	&#65533;p&#65533;U&#65533;p&#65533;W&#65533;&#65533;F&#65533;(?7*#&#65533;K	,&#65533;&#65533;&#1037;Lp%`vpkn&#65533;o&#65533;&#65533;&#65533;`r&#65533;_&#65533;&#65533;0&#65533;1pf&#65533;&#65533;!&#1031;l&#65533;?@S&#65533;&#65533;PE&#595;w9;E:&#65533;(&#65533;&#65533;&#65533;Y&#65533;r&#65533;&#62921;&#65533;(&#65533;&#65533;n&#65533;t&#65533;&#65533;pZ&#65533;&#65533;P#&#65533;&#65533;&#65533;C&#65533; &#65533;&#65533;&#65533;N&#65533;&#65533;E@ &#65533;x&#65533;'DE-Pu&#65533;&#65533;&#65533;&#65533; &#65533;36u&#65533;p(&#65533; &#65533;y&#65533;&#65533;&#65533;
 &#65533;H  &#65533;f&#65533;{%:uP&#464;&#65533;'&#65533;<6&#65533;-0&#65533;&#65533;&#65533;&#65533;&#65533;(&#65533;1`&#65533;&#65533;=UT&#65533;&#65533;&#65533;y&#65533;Q6&#65533;W57I0.&#65533;cp
&#65533;R&#65533;&#65533;g&#65533;&#65533;P3&#65533;_&#65533;&
&#65533;Y&#1631;mp5P&#65533;&#65533;C-&#65533;&#65533;7&#65533;l`&#65533;&#65533;
t%&#65533;&#65533;IEKPZ&#65533;&#65533;^`	&#65533; nPm&#65533;X&#65533;&#65533;#&#65533;&#65533;i&#65533;[(&#65533;6&#65533;&#65533;h&#65533;&#65533;N&#1695;&#65533;&#65533;&#65533;&#65533;&#65533;&#1060;N&#65533;OC&#611;&#65533;&#65533;&#65533;&#65533;x&#65533;&#65533;f&#65533;&#65533;&#65533;&#65533;p&#65533;C&#65533;s	iz&#65533;&#65533;WP&#65533;`7&#65533;&#65533;#&#65533;&#65533;&#65533;&#65533;&#65533;&#65533;&#65533;
&#65533; ]&#65533; &#65533;&#65533;&&#65533;&#65533;&#65533;9"ir&#65533;&#1043;&#65533;0;)9&#65533;e&#65533;&#1028;q &#65533;&#65533;&#65533;S4&#65533;{z^P&#65533;0&#65533;&#65533;JQQ*h&#65533;h@$#&#65533;&#65533;h&#65533;
&#65533;&#65533;UlC &#65533;V&#65533;Ip^p&#65533;&#65533;&#65533;&#841;&#65533;s9&#65533;Gp&#65533;A&#65533;&#65533;d&#65533;&#65533;X&#248;&#65533;{Z&#65533;&#65533;&#65533;&#65533;Y&#65533;@eR&#65533;
[&#65533;{T+$&#65533;&#65533;&#65533;
&#65533; kt]&#65533;&#415;0&#65533;]&#65533;&#65533;'&#620;TTGp&#65533;&#65533;x&#65533;@!lp&#65533;&#65533;&#65533;&#65533;_yxY5&#65533;m&#65533;J&#65533;#&#65533;&#65533;&#1485;3U	&#65533;R&#65533;&#65533;&#65533;<&#65533;(&#65533;&#65533;(&#65533;&#65533;z&#65533;&#65533;6&#65533;&#65533;IsI u&#65533; &#65533;&#42476;@x&#65533;&#65533;&#65533;1&#65533;&#65533;
&#65533;VDOS&#65533;P;Zc &#65533;&#65533;@S&#65533;&#65533;&#65533;T&#65533;&#65533;&#65533;$&#667;&#65533;&#1070;&#65533;(@&#65533;&#65533;&#65533;&&#65533;&#65533;C&#65533;&#65533;0&#65533;&#65533;&#65533;1 &#65533;&#65533;&#1039;x(A&#65533;H&#65533;j&#65533;&#65533;&#65533;&#65533;p+&#65533;&#65533;&#65533;&#65533;&#65533;" G&#65533;Wc &#65533;&#65533;!&#65533;&#65533;h&#65533;&#65533;&#65533;&#65533;&#65533;@&#65533;&#65533;&#65533;M&#65533;&#65533; &#65533;9&#65533;&#17998;&#65533;&#65533;&#65533;&#65533;&#65533;mZ&#65533;@&#65533;@&#65533;`L&#65533;S&#65533;&#679;&#65533; 
|R)	\&#1765;L&#35476;&#65533;O&#65533;&#65533;&#65533;+&#65533; @ &#65533; 	&#65533;k&#65533;&#65533;)&#65533;Xe;&#65533;k;&#65533;PE&#65533;&#730;&#65533;&#65533;
 &#65533;Q&#65533;&#65533;&#65533;&#1079;&&#65533;&#65533;&#65533;
&#65533;&#65533;&&#65533;
K+&#65533;&#65533;&#65533;&#314;W&#65533;0&#65533;7y&#65533;&#65533;@
Q&#65533;&#65533;P&#65533;&#65533;@&#65533;&#65533;&#65533;&#65533;&#65533;`&#65533;&#65533; q0&#1736;&#65533;&#65533;=l&#65533;&#65533;&#47999;&#65533;&#65533;&#65533;&#65533;&#65533;&#65533;P&#65533;3&#65533;
&#65533;&#65533;F&#65533;&#65533; &#65533;.&#65533;h
&#1495;&#65533;f ,0&#65533; &#65533;t&#65533;W&#65533;j&#65533; &#65533;&#65533;&l&#65533;&#65533;&#65533;&#65533;*&#65533;&#65533;&#65533;&#65533;
&#65533;&#65533;z&#65533;pBA&#65533;9&#65533;V&#65533;
&#65533;.8U&#65533;&#65533;&#65533;&#65533;&#65533;&#65533;P&#65533;Fn&#65533;cr&#65533;0`z`G]&#65533;t@*&#65533;4@&#65533;&#65533;&#65533;&#65533;0p&#65533;&&#65533;&#65533;&#65533;@&#65533;&#65533;RL&#65533;)l&#65533;X&#65533;&#65533;&#65533;z`&#65533;p&#65533;&#65533;1pkI&#65533;{KFU&#65533;z&#65533;~&#65533;&#65533;{&#65533;&#65533;)&#65533;&#65533;&#65533;&#65533;&#65533;&#65533;&#65533;i&#65533;px`@&#65533;PJ&#65533;@4&#65533;&#65533;|&#65533;|&#65533;Ek@0&#65533;&#604;&#65533;&#636;@H&#65533;&#65533;L&#65533;`&#590;&#65533;EJ&#65533;9&#65533;&#65533;&#65533;&#65533;&#65533; 0&#65533;&#65533;&#65533;
&#65533;&+&#65533;&#65533;&#65533;h&#65533;0 *&#65533;[&#65533;&#65533;9	&#65533;`@P&#65533;&#65533;|p&#65533;S|&#65533;4&#65533;&#65533;&#65533;Q&#65533;&#65533;&#65533;&#65533;&#65533;&#65533;&#65533;&#65533;&#65533;4&#65533;&#65533;W,&#65533;J&#65533;&#65533;&#65533;&#65533;{&#65533;&#1056;*0 p&#65533;&#65533;&#493;&#65533;&#65533;&#65533;R&#65533;lj &#65533;I J&#65533;&#65533;L&#811;,&#65533;`=&#65533;&#65533; &#65533;40^&#65533;Q #&#65533;&#65533;00&#65533;&#65533;&#65533;&#65533; &#65533;&#65533;&#65533;&#65533;4:&#65533;&#1648;&#65533;,&#300;&#65533;&#65533;.@&#758;&#65533;j@&#65533;~&#65533;D&#65533;4&#65533;&#65533;&#65533;&#65533;L&#65533;[ &#65533;&#65533;P
&#65533;&#65533;&#65533;s=&#65533;
|&#65533;&#65533;  	'&#65533;&#65533;H&#65533;&#65533;J=9p&#65533;&#65533;: &#65533;B&#65533;e_&#65533;&#65533;&#65533;&#65533;&#65533;&#65533;&#65533;@&#65533;[&#65533;&#65533;&#65533;&#65533;%&#65533;&#65533;q@&#65533;&#65533;<&#65533;hT&#65533;&#65533;&#65533;&#252;&#1584;&#752;{	&#65533;&#65533;&#65533;&#65533;&#65533;&#65533;y&#65533;&#65533;&#65533;&#65533;&#65533;C &#65533;C0&#65533;&#65533;&#1283;=&#65533;&#65533;@x&#65533;z&#65533;&#65533;&#65533;&#65533;psM&#65533;\m&#65533;`V&#65533;&#65533;&#65533; .&#65533;&#65533;&#65533;L&#65533;]&#65533;4&#65533;&#65533;[ &#65533;P&#65533;{0 &#65533;&#65533;&#65533;&#65533;&#256;'p&#65533;&#1544;&#65533;&#1786;&#65533;&#1786;
&#1056; &#65533;&#1779;	
 &#65533;p&#65533;{ &#65533;&#65533;&#65533;V&#3637;<S&#65533;&#65533;&#65533;i&#65533;&#65533;h&#65533;&#65533;&#65533;n&#65533;&#65533;r&#65533;&#65533;	&#65533;
&#65533;
&#65533;&#65533;	qm&#1947;&#65533;&#65533;&#65533;s0&#65533;0&#65533;&#65533;&#65533;=&#65533;&#65533;	&#65533;&#65533;&#65533;&#65533;&#2011;@&#65533;]&#65533;&#65533;&#65533;VP &#65533;&#65533;&#65533;&#65533; |&#65533;&#65533;/$&#65533;&#65533;P&#1613;l&#65533;&#65533;&#65533;<&#65533;&#65533;&#65533;&#65533;&#65533;M&#65533;&#65533;P&#65533;&#65533;&#65533;&#65533;&#65533;&#65533;&#65533;&#65533;&#65533;=&#65533;&#65533;&#65533;P%~&#65533;nf&#65533;	&#65533;&#65533;&#65533;&#65533;^&#65533;&#65533; 
&#65533;&#65533;&#65533;\&#65533;|&#65533;&#65533;&#65533;&#65533;Fv&#65533;&#65533;&#65533;&#65533;&#65533;T0&#65533;&#65533;F~&#65533;G&#65533;J&#65533;&#65533;L&#65533;&#65533;N&#65533;&#65533;H&#65533;R.&#65533;C&#65533;&#65533;0&#65533;&#65533;&#65533;0&#3516;&#65533;&#65533;&#65533;X&#65533;&#65533;&#65533;l&#65533;pX&#65533;&#65533;N&#65533;E&#65533;I&#65533;&#65533;p&#65533;&#65533;n&#65533;&#65533;*n0&#65533;&#65533;m&#65533;^= 2&#65533;&#65533;X&#65533;_>a s2&#65533;&#65533;&#65533;C&#65533;&#65533;6&#65533;&#65533;&#65533;Wp&#65533;i&#65533;O &#65533;&#65533;kN&#65533;s&#65533;&#65533;q&#65533;&#65533;&#65533;&#65533;*~&#65533;x&#65533;&#65533;&#65533;&#65533;&#65533;O	 &#65533;&#65533;&#65533;&#65533;a&#65533;(&#65533;&#65533;#&#65533;6&#65533;&#65533;K`;&#65533;&#65533;b.h&#65533;&#65533;2m&#65533;0&#65533;i.&#65533;r&#65533;m&#65533;&#65533;&#542;&#65533;F>&#65533;T^&#21965;&#65533;	o(&#65533;M&#65533;`)9&#65533;.&#1735;3KE&#65533;P&#65533;&#65533;~h&#65533;&#65533;j&#65533;&#928;&#65533; &#65533;&#65533;&#300;&#1825;&#65533;&#65533;&#65533;>&#65533;un&#30750;&#65533;&#65533;O &#65533;.I&#65533;&#65533;&#65533;P&#65533;9&#65533;<Z&#65533;&#65533;&#65533;&#65533;	&#65533;&#65533;`&#65533;3&#65533;&#65533;q&#65533;&#65533;&#719; &#65533;&#65533;&#65533;&#65533;x~&#65533;&#65533;.&#65533;&#65533;&#65533;&#65533;y&#65533;&#65533;&#65533;>&#65533;&#65533;&#65533;&#65533;&#65533;&#65533;
&#65533;&#65533;a&#65533;&#65533;*&#65533;&#65533;&#65533;&#65533;&#65533;&#65533;&#65533;&#65533;&#65533;&#65533;&#65533;P&#65533;	&#65533;&#65533;&#65533;}7 &#65533;&#65533;&#65533;&#65533;&#65533;&#350;&#65533;&#65533;&#65533;u&#65533;&#65533;&#65533;&#65533;&#65533;!&#65533;&#65533;&#65533;&#65533;&#65533;&#65533;&#65533;
1&#65533; &#65533;&#65533;&#1708;&#65533;HB.@1&#65533;&#65533;A &#65533;&#65533;&#65533;&#65533;&#65533;2&#65533;&#65533;h=&#65533;&#65533;&#65533;&#65533;
&#65533;&#65533;N&#801;&#65533;&#65533;&#65533;y`u_&#65533;v&#65533;&#65533;M&#65533; \&#65533;&#65533;&#65533;&#65533;
&#65533;&#65533;&#65533;&#65533;&w&#65533;Z&#65533;&#65533; X &#65533;&#65533;&#65533;~B3&#65533;5&#65533;&#65533;&#65533;0&#65533;=&#65533; (pm&#65533;&#65533;&#65533;.&#65533;x^&#65533;_&#65533;&#65533;&#65533;&#65533;S&#65533;/^&#65533;!&#65533;&#65533;'&#65533;+&#65533;&#448;)&#65533;&#65533;U&#65533;&#65533;O&#65533;&#65533;H P&#1010;&#65533;
&#65533;&#65533;&#65533;&#65533;&#65533;:&#65533;g&#65533;a&#65533;&#65533;&#1076;&#65533;&#65533;P&#65533;/&#65533;&#65533;&#65533;&#65533;C~&#65533;&#65533;o&#65533;&#65533;&#65533;&#65533;&#65533;&#65533;1&#65533;>&#65533;m	 K6U&#65533;&#65533;&#65533;&#65533;pkS&#65533;&#65533;&#65533;?&#65533;l&#65533;6LpL &#65533;&#65533;&#65533;&#65533;&#65533;&#65533;&#65533;Z&#65533;.&#65533;&#65533;&#65533; q &#65533; &#65533;&#65533;PPS&#65533;&#65533;&#65533;&#65533;T<&#1842;E&#65533;*&#65533;\&#280;Q&#65533;&#395;<VIe&#65533;&#65533;-U4\&#65533;$&#65533;P.X&#65533;&#65533;&#65533;&#65533;&#217;&#65533;7&#65533;$L&#65533;"&#65533;sA&#65533;&#65533;h&#65533;LB.&#65533;&#288;@a
l&#65533; &#65533;&#65533;&#65533;s&#65533;D&#65533; &#65533;G&#65533;X&#65533;e&#862;E&#65533;&#65533;&#65533;&#65533;O	&#1046;uM+^&#65533;tb%&#198;&#&#65533;&#65533;q&#65533;&#65533;&#65533;FlXA&#65533;#&#65533;d&#65533;2&#65533;	`^.`%3&#901;&#65533;d&#65533;&#65533;!!&#65533;&#1007;D&#65533;"&#65533;Z&#65533;L&#65533;(R&#65533;&#65533;&#65533;&#65533;U&#65533;Z&#65533;p&#65533;&#65533;f&#65533;eb&#65533;&#65533;&#65533;6&#65533;-m&#65533;&#65533;t&#65533;K&#65533;	&#65533;e&#65533;*&#65533;0e_&#65533;'&#65533;&#65533;&#65533;/&#65533;&#65533;H&#65533;p&#65533;&#65533;&#65533;|y&#65533;&#65533;&#322;)&#65533;B&#65533;d1&#65533;5&#65533;&#65533;&#65533;)m&#65533;r=*&#65533;&#65533;&#65533;`&#65533;&#1417;M6&#744;M&#65533;@&#65533;&#65533;j&#65533;$&#65533;&#65533;&#65533;8&#65533;S&#65533;F&#1842;095&#65533; ZE/&#65533;`&#815;(^&#2951;(P&#1792;
&#65533;f&#65533;&#65533;F#i&#65533;8!=&#65533;&#1435;&#65533;&#65533;J &#65533;&#65533;&#25315;3&#65533;&#65533; a&#65533;1&#65533;&#65533;&#65533;+u&#65533;9-)&#65533;&#65533;&#65533;G&#65533;&#65533;@A&#1714;j&#65533;7(	&#65533;X&#65533;&#65533;&#65533;&#65533;88<&#65533;^&#65533;H&#65533;.&#65533;d&#65533;&&#65533;@&#65533;^8&#65533;1&#65533;%t&#1041;&#65533;rT&#65533;&#467;~Ti2&#65533;(&#65533;&#65533;fB#4&#65533;&#65533;J&#65533;&#671;&#65533;CG&#65533;&#65533;&#65533;JK&#65533;)&#65533;&#65533;&#65533;&#65533;O^]&#65533;3&#464;d6o-+C&#65533;,D&#193;&&#65533;&#65533;&#65533;Zi@O&#65533;k&#65533;&#65533;&#1762;PgA:4&#65533;&#65533;&#65533;&#65533;S2G&#65533;`&#65533;$&#65533;,$z&#65533;T';B&#65533;VQ&#65533;&#65533;)(u&#65533;2&#65533;E&#65533;R&#65533;Kye&#65533;&#65533;*&#65533;&#65533;|&#65533;	If&#65533;&#65533;\&#65533;&#65533;i&#65533;&#65533;&#65533;&#65533;&#65533;&>Q\h&#65533;&#65533;NDQY&#65533;T&#65533;&#65533;P&#65533;/&#65533;X&#65533;&#65533;N&#65533;&#65533;Z 0&#65533;D&#65533;6&#65533;&#65533;&#65533;6&#1821;h2s&#65533;J(v&#65533;&#65533;&#65533;.&#65533;&#153;A&#65533;b &#65533;G&#65533;x&#65533;L7"]&#65533;B&#65533;&#65533;&#65533;p&#65533;&#65533;p@&#65533;&&#65533;Hx&#65533;&#65533;L(&#65533;&#65533;&#65533;N "&#1033;&#65533;&#65533;8Z&#65533;5~&#65533;c&#65533;XGO&#65533;6&#65533;&#65533;&#65533; &#65533;JZB&#65533;nb&#65533;4&#65533;YA&#65533;@Hb&#65533;*&#65533;&#65533;*R%+&#243;&#65533;%&#65533;&#65533;0P&#65533;^r&#65533;&#65533;[~s&#65533;vaH&#65533;&#65533;&#65533; "&#65533;&#65533;(&#65533;&#65533;t&#65533;&#65533;&#65533;&#65533;Rjd&#65533;z&#65533;&#65533;&#65533;&#65533;cb&#65533;m&#65533;&#65533;&#65533;b	&#65533; &#65533;	x&#65533;&#65533;X&#65533;3&#65533;&#65533; &#65533;&#65533;`p&#65533;
))B&#65533;bE@ K4Qxw&#65533;_&#65533;&#65533;&#161;&#65533;&#65533;E"&#65533;`&#65533;&#65533;&#65533;&#65533;p &#65533;&*I&#65533;&#65533;&#65533;&#65533;&#65533;sb&#65533;)&&#65533;&#65533;&#65533;]&#65533;&#1715;h&#65533; ;n&#65533;	xGN&#65533;,&#65533;e&#65533;&#65533;T&#65533;V&#65533;7&#65533;&#65533;&#65533;(X\&#65533;&#42325;&#65533;&#1760;&#65533;(LXG	&#65533;	&#65533;,.`&#65533;&#65533;&#65533;W|/&#65533;&#65533;@d8&#65533;	&#65533;!`"&#65533;`&#65533;&#65533;&#65533;&#65533;( &#65533;f2&#889;&#65533;j <&#65533;J&#65533;&#65533;,&#65533;&#65533;&#969;&#65533;Q&#65533;>&#65533;&#65533; &#65533;( `|nP&#65533;^&#65533;'<&#65533; |&#65533;&#1508;7&#65533;&#65533;go&#65533;&#65533;:&#65533;&#174;&#65533;Hy&#65533;&#65533;9&#65533;!&#65533;u&#65533; T"&#1037;h&#65533; &#65533;j&#65533;+$&#65533;&#65533;!&#65533;`0&#65533;Ae8&#65533;&#65533;!`&#65533;&#65533;o&#65533;
@<&#65533;N.&#65533;&#65533;&#65533;$VM&#65533;K&#65533;&#65533;&#65533;&#65533;QzL&#65533;J< j8`k3&#65533;&#65533;&#65533;&#1034;&#65533;&#65533;&#65533;'&#65533;{&#65533;8&#65533;}&#343;lTJT4H&#65533;8ze
&#65533;&#65533;c&#65533;v3&#65533;&#65533;`R*$N&#65533;&#65533;&#65533;s(&#65533;!&#65533;&#65533;Ef`&#65533;&#65533;&#65533;&#65533;&#65533;&#65533;;&#65533;&#65533;Z&#65533;B:U&#65533;%&#65533;&#65533;&#65533;&#65533;&#65533;)?&#65533;JU6 Z&#65533;b&#65533;`r$  \9i&#65533;
\&#65533;&#65533;BoR`&#65533;"&#1064;&#65533;1&#65533;&#65533;&#65533;&#65533;&#65533;0u&#65533;&#65533;&#65533;&#1632;+s&#65533;W&#65533;Xq&#65533;E&#65533;&#65533;5=pMlj&#1232;&#65533;&#65533;@JA&#65533;h&#65533;&#65533;ij@@0&#65533;&#65533; C:9&#65533;&#65533;&#65533;&#65533;R&#65533;&#65533;AQP&#698;ORm&#65533;Lg&#65533;&#65533;&#65533;&#65533;@&#65533;x&#65533;&#1926;;Ia&#65533;A,J&#65533;&#65533;&#65533;c&#65533;Ghh*&#65533;&#65533;qB&#65533;l&#250;&#65533;&#65533;L"@>&#65533;	H&#65533; &#65533;9&#65533;uw&#65533;&#65533;F:&#65533;`&#65533;";1h&#65533;N&#65533;&#65533;8T&#65533;&#65533;&#65533;&#65533;&#65533;`&#65533;&#65533;&#65533;&#65533;&#65533;&#65533;&#65533;&#65533;P%;&#1314;&&#65533;&#65533;!"&#65533;&#65533;^&#65533;&#65533;2Q= >pB&#65533;&#65533;&#65533;&#65533;&#65533;&#65533;+&#65533;&#65533;&#65533;&#65533;B&#65533;9&#27150;G&#1450;&#65533;&#65533;6&#65533;
&#1210;V	&#65533;HE&#65533;&#65533;&#65533;y&#65533;&#65533;&#65533;u&#65533;$&#65533;kr&#65533;&#65533;&#65533;!s(&#65533;X&#65533;&#65533;t3&#65533;&#65533;N&#65533;&#65533;"u&#65533;&#65533;X&#65533;&#65533;&#65533;+K&#65533;z&&#65533;&#65533;&#65533;Nza&#65533;&#65533;8&#65533;@N &#65533;&#65533;&#1785;$&#65533;&#65533;`&#65533;&#65533;QZ&#65533;FU&#65533;fT&#65533;&#1839;(&#65533;&#65533;&#65533;H&#65533;q&#65533;/
&#65533; &#65533;E&#65533;&#65533;&#65533;&#65533;q&#65533;0 j&#65533;&#65533;&#65533;Y &#65533;4&#65533;.&#65533;&#65533;&#65533;&#65533;&#65533;&#65533;&#65533;&#65533;&#65533;-j&#65533;el&#65533;&#65533;&#65533;&#65533;GXQ&#65533;:&#65533;	&#65533;&#65533;IJ0D&#3583;&#65533;&#65533;F&#65533;&#2016;&#65533;&#65533;&#5308;
&#1474;&#65533;&#65533;f&#65533; ~!&#65533;d&#65533;(hEz&#65533;&#65533;&#65533;&#65533;&#65533;&#65533;&#65533;f&#65533; &#65533;\s&#65533;`&#65533;Y&#65533;&#65533;C@&#65533;X&#65533;&#466;VL&#65533;z&#65533;&#65533;2&#65533;'&#65533;k&#65533;&#65533;&#65533;&#65533;&#65533;&#841;&#65533;&#65533;&#65533;9a@4Lp&#65533;d&#65533;GMV&#65533;&#65533;&#65533;1&#65533;&#65533;JX2Fl
&#65533; &#65533;`]y<l&#65533;&#65533;p&&#65533;&#65533;
&#65533;@*\$f&#65533;@w&#65533;&#65533;'^&#65533;&#65533;&#65533;0 q&#65533;&#65533;T&#65533;3IYT&#65533;&#65533;v&#65533;&#65533;&#65533;vx&#65533;	&#65533;&#65533;&#65533;&#65533;0NR&#65533;&#65533;&#65533;! *[&#65533;@`&#65533;5&#65533;PJ&#65533;&#65533;&#65533;&#65533;&#65533;"@&#65533;&#65533;3Q/&#65533;&#65533;&#65533;S&#65533;&#65533;&#65533;&#65533;P&#65533;3&#65533;:&(&#65533;\&#65533;	&#65533;&#65533;&#65533;&#65533;&#65533;&#65533;&#65533;&#943;&#65533;&#65533;&#65533;8&#65533;&#65533;&#65533;=6
:&#65533;&#65533;<&#926;v&#65533;&#65533;=&#65533;&#65533;&&#65533;&#65533;&#65533;u&#65533;@&#65533;&#65533;G8@&#65533;X&#65533;&#65533;&#65533;s&#65533;A.&#1588; *&#1320;fp`hcu&#65533; &#65533;(&#65533;xK2&#65533;&#65533;&#558;G&#65533;&#65533;pd =&#1536;&#65533;{&#65533;C&#65533;&#65533;&#65533;&#301;XCY&#65533;Q &#65533;&#65533;&#65533;E{&#65533;&#65533;&#65533;b&#65533;k&#65533;	P&#65533;X&#65533;&#65533;&#65533;o&#65533;'\9
&#65533;n7&#65533;`&#65533;&#65533;&#65533;I&#65533;&#65533;&#65533; oP&#65533;Y&#65533;&#65533;M_&#65533;&#65533;l&#65533;LL&#65533;
DG&#65533;M&#65533;&#65533;<&#65533; &#65533;&#65533;a&#65533;D&#65533;&#65533;&#31908;&#65533; @&#414;&#65533;&#65533;q&#65533;&#65533;&#65533;&#65533;^'&#65533;&#65533;&#65533;y&#65533;&#65533;&#65533;%pu&#65533;&#65533;&#65533;&#65533;."&#65533;{~&#1856;&#65533;&#65533;Mk 	&#65533;h&#65533;Rb  &#65533;,&#65533;&#62115;:&#1334;&#65533;&#65533;&#65533;&#65533;&#65533;	&#65533;'&#65533;BD(&#65533;F42&#65533;,&#65533;	&#65533;{&#65533;	!~ Z&#65533;%&#65533;&#65533;|&#65533;&#65533;u>&#65533;&#65533;&#65533;&#65533;^&#65533;*&#65533;Ov&#1307;&#65533;F&#65533;&#65533;0}&#16930;&#65533;48&#65533;s&#65533;&#65533;J&#65533;&#48704;MP&#65533;t8&#65533;&#65533; `&#65533;&#65533;c @&#65533;J&#65533;&#65533;&#65533;1@&#65533;Y&#65533;)&#65533;	&#65533;+&#65533;&#65533;&#65533;&#65533;e&#65533;^ 9&#65533;&#65533;&#65533;&#65533;&#65533;&#65533;Tp&#65533;&#65533; &#65533;&#65533;&#65533;&#1220; &#65533;&#65533;k&#65533;&#65533;&#65533;&#65533;&#65533;&#65533;?&#65533;&#767;,&#65533;&#65533;#&#65533;&#65533;&#65533;H&#65533;? 3r32Q&#65533;&#65533;M&#65533;%S{@&&#65533;O&#1024;&#65533;(&#65533;&#65533;&#65533;
&#65533;`&#65533;&#65533;&#65533;/,&#1677;&#65533;%&#65533;$&#65533;&#65533;5 &#65533;&#65533;R&#65533;<0&#65533;&#65533;I&#65533;&#65533;2&#65533;|&#65533;&#65533;A( "&#65533;&#65533; &#1028;&#65533;&#65533;@Dd&#65533;&#65533;&#65533;!&#65533;&#65533; &#65533;:&#65533;&#65533;&#65533;3&#65533;p&#65533;X&#65533;&#65533;PjQ&#65533;&#65533;+&#65533;&#65533;
&#65533;+2&#65533;&#65533;&#65533;&#65533;Y&#65533;dZ&#65533;&#65533;&#65533;)(h&#65533;>3&#1822;hXC&#65533;&#65533;^&#65533;byA&#65533; &#65533;<&#65533;&#65533;!L&#65533;>&#65533;&#65533;&#65533;c&#65533;AD&#65533;&#65533;&#65533;d&#1028;&#65533;&#65533;&#65533;K&#65533;&#65533;&#65533;Vhr&#65533;&#65533;&#65533;/&#65533;&#65533;Mk&#65533;$&#65533;&#65533;&#65533;&#154;z&#65533;#&#65533;-)HH&#65533;V&#65533;;&#65533;&#65533;y
&`&#65533;&#28724;4&#65533;&#65533;&#65533;&#65533; & &#65533;8&#65533;a&#65533;&#65533;&#1220;?&#65533;&#65533;dD8$d0M&#65533;?b|&#65533;&#65533;&#65533;i&#65533;&#65533;&#65533;s&#65533;K&#65533;F&#65533;&#65533;/X&#65533;&#65533; O\ P&#65533;r&#65533;`+&#65533;H&#65533;Cpp
&#65533;&#65533; ` &#65533;E$x6&#65533;&#65533;[&#65533;&#65533;&#65533;&#1089;&#65533;L?&#65533;&#65533;&#65533;>&#1284;&#65533;&#65533;5&#65533;`6&#65533;<&#65533;&#65533;c&#519;&#65533;&#65533;&#65533;L&#65533;x&#65533;Hj&#65533;=&#65533;&#65533;;A&#65533;=I`&#65533;^&#65533;&#65533; X&#65533;+&#65533;%&&#65533;,&#65533;"a&#65533;&#65533;&#65533;&#65533;Ms&#65533;6&#65533;&#65533;x&#65533;7&#65533;	&#65533;z&#65533;'&#65533;&#65533;&#65533;&#65533;Z&#65533;&#65533;&#65533;&#65533;, &#65533;&#679;,&#65533;&#65533;4&#65533;&#65533;A&#65533;A&#772;&#65533;&#65533;&#65533;&#65533;&#65533;C&#65533;J&#65533;&#65533;&#65533;A&#65533;&#65533;jt&#172;&#65533;=0&#65533; I&#65533;&#65533;&#65533;8&#65533;|&#65533;?&#65533;&#65533;&#65533;M&#65533;Z&#65533;6`&#65533;RK&#65533;(#)p&#792;&#65533;&#65533;+&#65533;I6,&#65533;H&#65533;&#647;&#65533;k&#543;&#65533;M&#1980;&#65533;&#65533;&#65533;&#65533;G&#65533;D&#65533;=tF&#65533;tH&#65533;&#65533;K&#65533;3&#65533;i\&#65533;&#65533;[Z &#65533;A&#65533;\&#65533;&#65533;\&#65533;	&#65533;?8&#65533;X&#65533;&#65533;&#65533;&#65533;&#1512;#;&#1024;&#65533;c&#65533;&#65533;Gx&#65533;&#65533;M
{&#65533;X&#65533;&#65533;&#65533;0 &#65533;Z&#65533;+x&#65533;&#65533;&#65533;&#65533;&#65533;F&#65533;&#65533;O&#65533;&#65533;&#65533;&#65533;&#1055;&#65533;&#65533;&#65533;%&#65533;h&#65533;u&#65533;F&#65533; >&#65533;&#65533;&#65533;&#65533;LQ&#65533;L&#65533;&#65533;&#65533;y&#65533;&#65533;&#65533;&#65533;Q&#65533; &#65533;	O&#65533;PM&#65533;7`1&#65533;&#65533;VH&#65533;h&#65533;  &#65533;X&#65533;&#65533;&#65533; &#65533;&#65533;&#65533;&#65533;&#65533;&#65533;&#1980;Q&#65533;tF&#65533;&#65533;K 4&#65533;&#65533;F&#65533; &p&#65533;&#65533;&#65533;&#65533;&#65533;&#65533;T&#65533;s&#65533;&#65533;{&#65533;`&#65533;?pOB&#65533;&#65533;&#65533;&#65533;&#65533; &(!&#65533;&#65533;&#65533;&#65533;&#65533;&#65533;&#65533; P"P&#65533;&#65533;&#65533;5&#65533;QuL&#65533;&#65533;}4p&#65533;VhNx&#65533;&#65533; &#65533;(2n&#65533;&#65533;&#65533;&#65533;?&#65533;&#65533;&#1448;&#65533;U&#65533;:Z&#65533;&#65533;jQ&#65533;R	&#65533;%3&#65533;*S&#65533;H4=&#65533;&#65533;O&#65533;&#65533;a&#65533;Qm&#65533;&#65533;&#65533;&#65533;&#65533;&#65533;  &#1207;&#65533;&#65533;@&#65533;I"&#65533;|&#65533;&#65533;&#65533;&#65533;&#139;&#65533;'&#65533; )&#65533;R&#65533;P&#65533;&#65533;D&#65533;d&#65533;T&#65533;#>&#65533;7 S&#65533;:S@&#65533;|F8-NR&#65533;QS&#65533;&#65533;%&#65533;hD @V&#65533;U&#65533;&#65533;u&#65533;&#65533;&#65533;
&#65533;4&#65533;J&#65533;`&#65533;C&#65533;E&#65533;&#65533;&#65533;1&#65533;P&#65533;&#65533;&#65533;ej&&#65533;&#65533;&#65533;L&#65533;&#65533;&#1557;&#65533;if&#65533;QQ&#65533;S>,&#65533;gM&#65533;S&#65533;O x&#65533; D&#65533;J&#65533;R0(&#1588;&#65533;&#65533;JNL&#65533;s&#65533;7 &#65533;^&#65533;&#65533;	&#65533;tP&#65533;Q,&#65533;?&#65533;&#65533;f&#65533;&#65533;&#1472;!&#65533;|=&#65533;`D&#65533;&#65533;|Y6&#65533;&#65533;&#65533;&#65533;V&#65533;&#65533;O&#65533;T&#65533;V9[/j&#65533;&#65533;&#65533;b&#65533;&#65533;&#65533;4p*<&#65533;&#65533;&#65533;X&#65533;&#65533;&#65533;K&#65533;X&#65533;4&#65533;1h&#65533;&#65533;;V&#65533;&#65533;&#65533;j&#65533;&#65533;M&#65533;h&#65533;&#65533;&#65533;Yi&#924;&#65533;&#65533;T&#65533;K&#65533;EPP&#65533;&#65533;&#65533;&#65533;J&#65533;&#65533;&#65533;BU&#65533;&#65533;S&#65533;s&#873;&#65533;&#65533;s&#65533;h&#65533;&#65533; &#65533;Q}&#65533;>5HY&#65533;&#1346;&#657;&#65533;&#65533;&#65533;Xn&#65533;&#65533;f&#65533;&#855;}V&#65533;\:%U&#65533;&#65533;&#1026;?&#65533;&#65533;u&#1026; &#65533;/&#65533;@BxU&#65533;#&#65533;&#65533;^&#1588;$ e &#65533;&#65533; &#65533;7&#65533;&#65533;&#65533;u Q|&#65533;&#65533;X .K&#65533;&#65533;Hq5&#65533;\3&#65533;WN&#65533;&#65533;}%7&#65533;  -&#1087;=d&#65533;&#65533;d&#65533;Yu&#65533;>U&#65533;$N0&#65533;x(&#65533;`&#65533;&#65533;&#65533;f&#65533;&#65533;kE&#65533;&#65533;&#1610;&#65533;&#65533;Wj&#65533;&#65533;/&#65533;	&#65533;&#65533;&#65533;2`&#65533;y#&#65533;&#65533;e&#65533;&#65533;&&#65533;&#65533;05C&#65533;&#1685;%&#65533;5y&#65533;=&#65533;&#65533;i&#65533;&#65533;?`H&#65533;D&#65533;&#65533;&#65533;{\r@&#65533;uS&#65533;?#&#65533;`&#65533;}Jd&#65533;&#65533;&#65533;d@&#65533;&#65533;&#65533;>pp&#65533;&#65533;&#65533;5&#65533;[&#65533;Dn&#1344;k47&#65533;4	&#65533; e+6&#65533;&#65533;&#65533;_u&#65533;2|&#65533;2&#65533;>2&#65533;UM&#1643;=&#65533;&#65533;&#65533;r&#65533;M%P
6I`&#65533;%xc`&#65533;&#65533;&#65533;&#65533;%X&#65533;K&#65533;&#65533;&#65533;&#65533;k.&#65533;&#65533;F&#65533;&#65533;5&#65533;gX&#65533; |&#65533;PF@&#65533;&#65533;$&#65533;&#65533;^&#65533;"&#65533;&#65533;&#65533;&#65533;%K&#65533;h&#65533; &#65533;&#65533;&#65533;Q&#65533;[&#65533;&#65533;&#65533;&#65533;&#65533;&#65533;7&#65533;h<{MV&#65533;&#65533;K F`^4&#65533;&#65533;q&#65533;b7&#65533;&#65533;&#65533;Bp\&#65533;&#65533;#&#65533;F&#65533;&#65533;?F&#65533;&#65533;:&#65533;&#65533;0&#65533;\ &#65533;&#65533;>H&#65533;&#65533;&#65533;F`&#65533;&#20733;SW&#65533;HKc&#65533;&#65533;a>&#65533; &#65533;&#65533;7y&#65533;&#65533;h&#1907;&#65533; Q&#65533;9&#65533;7f*:&#65533;^&#65533;e&#65533;^&#65533;5X&#65533;v&#65533;'&#65533;&#65533;&#65533;&#65533;E(&#65533;{&#65533;&#65533;%&#65533;1p&#65533;dX&#65533;&#65533;M\@gu&#65533;\~b%&#1026;&#65533;%P>&#65533;
  &#298;J&#65533;2(Q&#65533;&#65533;u&#65533;&#65533;18&#65533;&#65533;I&#65533;aR+
&#65533;h.&#65533;&#65533;2&&#65533;r&&#65533;&#65533;l&#65533;&#65533;^p&#65533; &#65533;R~crp&#65533;P&#65533;>&#65533;&#65533;q&#65533;&#65533;&#65533;^ < eX=&#65533;&#65533;c&#65533;&#65533;% a&#65533;&#65533;8 &#65533;kc&#65533;&#65533;C$>x@G KC-&#65533;9&#65533;w&#65533;43Y&#65533;~&#65533;2 &#65533;&#1677;&#65533;(&#65533;&#65533;`&#65533;]&#65533;&#1630;`&#65533;&#65533; &#65533;&#65533;u&#65533;&#65533;b%H&#65533;&#895;8g&#65533; J &#65533;}&#65533;>&#65533;[nc&#65533;&#65533;KU%5&#65533;6&#65533;&#65533;_>:&#65533;`[&#1875;&#65533;&#65533;Z&#65533;)&#65533;&#65533;Q&#65533;/&#65533;&#65533;t&#65533;QY&#65533;n+&#65533;&#65533;vnfH&#65533;&#65533;&#65533;&#65533;}\ (^&#65533;fD?&#65533;c&#65533;&#65533;NiC&#796;V&#65533;&#65533;&#65533;W&#65533;&#1820;(0&#65533;&#65533;&#65533;&#65533;@&#65533;&#65533;yB&#65533;&#65533;! $c2Q	>&#1690;2*;&#65533;h78&#65533;&#65533;&#65533;D&#65533;x&#65533;$&#1940;&#65533;~ O&#65533;\&#65533;$(&#1415;&#65533;&&#65533;&#65533;mL=,&#65533;&#396;&#65533;[&#65533;]'&#65533;FQ&#65533;m@&#65533;&#65533;
&#65533;&#65533;&#65533;_=&#65533;t&#65533;&#65533;aD&#65533;&#65533;$(b&#65533;&#65533;&#65533;&#65533;u&#65533;&#65533;L &#65533;&#65533;MD&#65533;&#65533;?r &#65533;&#65533;lL&#65533;&#65533;&#65533;|&#65533;&#65533;i&#65533;&#65533;&#65533;[n&#65533;&#65533;K&#65533;&#65533;&#65533;(&#65533;u&#65533;th&#65533;'+&#65533;&#65533;.&#65533;b:&#65533;[
;&#65533;WV#&#65533;&#65533;^%&#65533;&#65533;`@om&#65533;&#65533; &#65533;`V&#65533;-&#65533;x&#65533;&#65533;N&#65533;&#1033;w&#65533;<W8&#65533;S@&#65533;&#65533;&#65533;&#65533;s&#65533;&#65533;&#65533;pNd&#65533;&#65533;&#65533; &#65533;&#65533;&#65533;&#65533;9&#65533;hn&#65533;_,&#65533;H&#65533;f%l&#65533; &#65533;&#65533;<&#711;T&#65533;n27[&#65533;L&#65533;A&#65533;&#65533;2&#65533;q&#65533;&#65533;a&#65533;I&#65533;&#65533;M<n&#65533;&#65533;_a*&#65533;&#65533;&#586;&#65533;	&#65533;&#65533;&#65533;1&#65533;7fj8&#65533;&#65533;&#65533;0'&#65533;|p &#65533;s&#65533;&#65533;PS&#65533;&#65533;&#65533;&#1025;Vh&#65533;&#1950;S&#65533; G&#65533;&#65533;F&#65533;&#65533;OSc&#65533;r&#65533;f&#65533;{i&#65533;&#65533;PB Y&#65533;&#694;$`E/&#65533;|&#65533;&#65533;&#1481;5&#65533;&#65533;&#65533;&#1417;;^le&#65533;N&#65533;[Gl&#1248;&#189;#&#65533;B&&#65533;&#1049;&#65533;-&#65533;&#65533;u&#65533;&#65533;&#65533;&#65533;&#65533;T&#65533;&#65533;m&#457;B`&#65533;_&#65533;	Z&#1999;&#65533;r&&#65533;&#65533;&#65533;q]&#65533;.&#64279;h_z&#65533;&#65533;&#65533;&#65533;X&#65533;&#65533;&#65533;&#65533;lp&#65533;&#65533;&#65533;!&#65533;#&#65533;&#65533;&#65533;&#65533;&#65533;1&#65533;vI
&#65533;&#65533;y&#65533;&#65533;&#65533;&#65533;
&#65533;&#65533;/&#65533;v]&#65533;&#65533;~&#65533;x&#65533;@&#65533;?(^X&#65533;V&#65533;7&#1248;&#65533;+Yx)&#65533;]&#65533;&#1101;c&#65533;&#65533;|&#65533;&#33479;&#65533;&#65533;&#65533;&#65533;&#65533;g&#65533;&#65533;&#65533;&#65533;&#65533;j&#65533;&#65533;*)&#65533;&#65533;T&#65533;V&#65533;&#65533;Y&#65533;6Hp&#65533;&#65533;&#65533;Wz&#65533;&#65533;-&#65533;&#65533;&#65533;'75*&#65533;&#65533;&#65533;&#65533;&#65533;c&#65533;8J&&#65533;~&#65533;{&#65533;&#65533;A &#65533;&#65533;pPnR!&#65533;7&#65533;P<&#65533;&#65533;o&#65533;&#65533;&#65533;&#65533;0 &#65533;D&#65533;&#65533;'8&#65533;X&#65533;*&#65533;&#65533;&#65533;uw&#65533;0R%&#744;&#65533;v&#1786;-t&#65533;~&#65533;&#65533;&#65533;&#65533;&#65533;g&#65533;&#65533;&#65533;_&#65533;&#65533;&#65533;&#65533;2p&#65533;7X&#1368;&#65533;&#65533;W&#65533;8&#65533;t&#65533;&#65533;O&#65533;&#607;&#65533;h8&#65533;1&#65533;|R&#65533;&#1485;&#65533;&#65533;&#65533;&#65533;&#65533;ox&#65533;?&#65533;&#65533;0&#1343;l&#65533;&#65533;&#65533;&#65533;`}&#65533;&#65533;&#65533;&#65533;p&#65533;&#65533;e&#65533;&#65533;&#65533;&#65533;(&#65533;&#65533;@y&#1919;x&#65533;&#65533;&#65533;&#36288;#(&#65533;%&#65533;&#65533;&#65533;z&#65533;&#65533;7Hg&#65533;z&#65533;&#65533;Y&#65533;&#65533;&#65533;&#65533;87&#65533; &#65533;&#65533;&#65533;y
&#65533;6 &#65533;U&#65533;&#65533;&#463;&#65533;&#65533;&#65533;&#65533;7&#65533;:&#65533;o&#65533;&#65533;&#65533;#&#65533;y&#65533;zc&#65533;,h&#65533; &#132;
"L&#65533;E&#65533;&#65533;'R&#65533;h&#65533;"&#396;'X%&#65533;:u&#65533;i @6*1`(&#146;&#65533;&#65533;2i&#65533;y1&#65533;&#65533;$&#65533;&#65533;&#65533;&#65533;'P&#65533;&#65533;&#65533;)A&#65533;dIE(SR`&#65533;_3&#65533;R-&#65533;P&#65533;&#938;Z&#65533;r&#65533;8&#65533;N u%M&#65533;TI&#65533;)&#65533;g2&&#65533;&#65533;
&#65533;	F<&#65533;&#1197;&#65533;uB&#65533;D&#65533;Vq&#65533;+&#65533;@&#65533;&#65533;v&#65533;:^&#65533;8&#65533;0&#65533;&#266;+&#65533;&#890;&#65533;1&#65533;&#65533;n&#65533;:&#65533;l&#65533;2&#65533;9&#65533;f&#65533;&#65533;&#65533;&#65533;?	F&#65533;m&#65533;&#65533;c|&#65533;x&#65533;n&#65533;&#65533;5&#65533;&#1586;g&#65533;F !&#65533;  &#65533; ,        &#65533; ;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6333A-40B7-498C-9300-E2E1C7F8A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D7E2CC-A303-43AE-9E01-7A11BA274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23256B-7CF9-4C9D-8452-8CFCA592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FE8C27-C428-4081-8C7C-F8BFC5C0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D8BF59-7E70-4C0D-8F89-C7D76E7A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23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13DC8-6E0D-4ACA-B280-33887335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934D86-8C17-4CA9-BE62-5F6A49FFD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9DCE6D-5D05-49C6-890A-1F04D1B4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3D30BF-5AB0-47C8-9DCE-C900343D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88459F-1C28-4617-ABF7-6695551B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0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8068807-DA1D-40DA-9381-04E8D271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957B47-1F25-4731-B852-2675423DA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9F3AC6-3CE6-4103-8E31-E6BFA966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6CEA9E-1CB3-44A1-91B1-825AC2AC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B7D371-9129-432C-B1F4-3D96C02C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42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CF24B-A719-4DB8-AECA-C82DB641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3AAD05-5F92-411D-9754-A72143BE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27FB8D-3049-42C2-B413-F67CACD6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852B30-2649-4F78-AFD9-9F0C506B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AD2843-EA2B-42F5-8F35-27BADFD0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2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0722EE-7600-433A-8C07-7BEBDD42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902CB0-12DC-497E-B39E-D189117A4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B66AB7-5774-4834-96F2-A632399D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F0989-E693-4F4F-8AE7-254B72D9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1BA4B8-D436-4C92-A7A5-6D65D7DD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75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FE862-EBAE-461B-9A21-E21A8149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FE6B06-6948-4E6A-B769-07DA3A1CD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BC5873-2495-42C9-91E8-A3AFC454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C89488-91BF-43BC-AC02-9C104096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E285A0-7DAB-4C8C-A2A2-2137AFA0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67FE22-3C21-49F8-B515-D170AB80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17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EE378-75B4-48DD-A151-2001293E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04C25A-B174-427B-BF0C-4F225340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0946CC-7F6D-491B-85C4-D5B6A73C3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173ECD-6BEF-47D1-9C09-A41132C42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AD56A8D-1F8E-42CC-98ED-480452020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46C1E8B-4E89-4C1F-A7E5-9012D720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05F665A-286F-4FBE-A0D8-194DFD19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4C6846-02AD-4477-AEB1-CCFE05CF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55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B3294D-493E-4C6F-A9BB-B5F33C6E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505310-1378-4C10-8008-74409D2E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97FB67-04E2-4495-B951-57BB6AD6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90353D-AC18-4599-BA4B-8769F65F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2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BA6389-837C-45EB-B513-672B1E3E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95AD54-8505-4015-B19D-0669FDC4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EABC5D-33A0-4F8C-924F-2E7C0A9D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80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8954C-3F1A-4410-8C82-CC90A988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996EDA-36BB-4C98-A739-6F59F7D7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497BED-22A2-44C6-9485-68C0FA9D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8DA264-5DE1-455F-9DB1-F5261CE9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E03C7E-F07C-411C-B0CA-FC32581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470B26-C71C-4D33-ACF2-2847E84F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7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B28EE-5D51-44B2-8835-551D2063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7B4C5D-EC85-4555-9198-011E17777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45AFFB-824C-42F2-9C85-8CC3E386A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888425-1117-4D99-8DC9-10A4589F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650831-9F33-4DBD-9E75-58D70E09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0F08F0-E493-425D-A5E3-4D2E05E5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1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6F2D19-1729-48E2-AAA8-FF773F03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CC37F9-9E06-4942-8A14-A629CFF03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32C09D-9233-4FAD-A43E-971629D37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0984-C5FC-4E00-94E0-4C4E52A515F1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02EBFA-76DB-4807-8151-DC30072FA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CB1A8A-DAC0-4CD4-AD63-630E7B68B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8816-5EF1-45B2-85B3-7F930D3CB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1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xt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tm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dbookeasy.giuntiscuola.it/app/books/GIAC90_75556W/pdf/56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tmp"/><Relationship Id="rId10" Type="http://schemas.openxmlformats.org/officeDocument/2006/relationships/image" Target="../media/image14.gif"/><Relationship Id="rId4" Type="http://schemas.openxmlformats.org/officeDocument/2006/relationships/image" Target="../media/image9.jpe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bookeasy.giuntiscuola.it/app/books/GIAC90_75556W/pdf/57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1.tmp"/><Relationship Id="rId5" Type="http://schemas.openxmlformats.org/officeDocument/2006/relationships/hyperlink" Target="https://www.youtube.com/watch?v=3nW8MVWVjaI&amp;feature=emb_logo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youtube.com/watch?v=JNKJHGzkvlw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30E336F-1912-4726-8357-A75E3FEF7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19" y="3202985"/>
            <a:ext cx="10645303" cy="272374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8A810A-6BF6-481A-A3C8-D40C813B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1" y="1035230"/>
            <a:ext cx="2326968" cy="19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rris Roman">
            <a:extLst>
              <a:ext uri="{FF2B5EF4-FFF2-40B4-BE49-F238E27FC236}">
                <a16:creationId xmlns:a16="http://schemas.microsoft.com/office/drawing/2014/main" id="{1C4A1C14-76D8-46BC-8D19-007FAA74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36" y="6169269"/>
            <a:ext cx="7423927" cy="4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ris Roman">
            <a:extLst>
              <a:ext uri="{FF2B5EF4-FFF2-40B4-BE49-F238E27FC236}">
                <a16:creationId xmlns:a16="http://schemas.microsoft.com/office/drawing/2014/main" id="{E249BA50-4E07-4194-A283-13543EC7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98" y="292280"/>
            <a:ext cx="85153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7391A6D-E6BC-4E7A-8E9E-9C37FDBD4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82" y="1035230"/>
            <a:ext cx="2326968" cy="22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D2DA75F-3A45-4A8B-9686-E3DA87B0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18" y="452533"/>
            <a:ext cx="9953593" cy="595293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210221_001">
            <a:hlinkClick r:id="" action="ppaction://media"/>
            <a:extLst>
              <a:ext uri="{FF2B5EF4-FFF2-40B4-BE49-F238E27FC236}">
                <a16:creationId xmlns:a16="http://schemas.microsoft.com/office/drawing/2014/main" id="{F58A6F09-6C23-497B-B786-8820220AF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0049">
            <a:off x="293134" y="1234912"/>
            <a:ext cx="1229715" cy="12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BD43F86-3841-4576-93C8-8A4815EAA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65" y="2668630"/>
            <a:ext cx="5563082" cy="35359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C9F6A2-B903-4149-8FEF-482B5CEC7986}"/>
              </a:ext>
            </a:extLst>
          </p:cNvPr>
          <p:cNvSpPr txBox="1"/>
          <p:nvPr/>
        </p:nvSpPr>
        <p:spPr>
          <a:xfrm>
            <a:off x="5325658" y="6204616"/>
            <a:ext cx="6935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https://dbookeasy.giuntiscuola.it/app/books/GIAC90_75556W/pdf/56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B994DED5-3157-4E89-82E6-A96AB487C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5" y="467619"/>
            <a:ext cx="3605449" cy="5141329"/>
          </a:xfrm>
          <a:prstGeom prst="rect">
            <a:avLst/>
          </a:prstGeom>
        </p:spPr>
      </p:pic>
      <p:pic>
        <p:nvPicPr>
          <p:cNvPr id="6" name="Elemento grafico 5" descr="Gesto doppio tocco con riempimento a tinta unita">
            <a:extLst>
              <a:ext uri="{FF2B5EF4-FFF2-40B4-BE49-F238E27FC236}">
                <a16:creationId xmlns:a16="http://schemas.microsoft.com/office/drawing/2014/main" id="{51E1FA5E-11B7-4AF1-8197-54A4F0291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4273683" y="5950643"/>
            <a:ext cx="877279" cy="877279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3A51528-70F8-473D-91A5-A2F3C3AACE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34" y="3134539"/>
            <a:ext cx="1872069" cy="2816104"/>
          </a:xfrm>
          <a:prstGeom prst="rect">
            <a:avLst/>
          </a:prstGeom>
        </p:spPr>
      </p:pic>
      <p:sp>
        <p:nvSpPr>
          <p:cNvPr id="7" name="Freccia angolare bidirezionale 6">
            <a:extLst>
              <a:ext uri="{FF2B5EF4-FFF2-40B4-BE49-F238E27FC236}">
                <a16:creationId xmlns:a16="http://schemas.microsoft.com/office/drawing/2014/main" id="{17BC13F9-79E6-42E7-8D64-6982C8963F9F}"/>
              </a:ext>
            </a:extLst>
          </p:cNvPr>
          <p:cNvSpPr/>
          <p:nvPr/>
        </p:nvSpPr>
        <p:spPr>
          <a:xfrm rot="16200000">
            <a:off x="4691205" y="-159649"/>
            <a:ext cx="2201010" cy="3455548"/>
          </a:xfrm>
          <a:prstGeom prst="leftUpArrow">
            <a:avLst>
              <a:gd name="adj1" fmla="val 10857"/>
              <a:gd name="adj2" fmla="val 2584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20210221_002">
            <a:hlinkClick r:id="" action="ppaction://media"/>
            <a:extLst>
              <a:ext uri="{FF2B5EF4-FFF2-40B4-BE49-F238E27FC236}">
                <a16:creationId xmlns:a16="http://schemas.microsoft.com/office/drawing/2014/main" id="{755B14C5-1CAA-4F8B-91C6-C37010F5A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544360">
            <a:off x="9212082" y="497771"/>
            <a:ext cx="1415872" cy="14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D9BBF9A-7A2A-4A76-831C-A0B3FD432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6" y="469324"/>
            <a:ext cx="4496190" cy="57002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DE8D5D-2EAA-477D-AE86-2105376CB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9" y="2083805"/>
            <a:ext cx="4244114" cy="274271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220550-5166-4371-9E14-AEDF2EE76EE1}"/>
              </a:ext>
            </a:extLst>
          </p:cNvPr>
          <p:cNvSpPr txBox="1"/>
          <p:nvPr/>
        </p:nvSpPr>
        <p:spPr>
          <a:xfrm>
            <a:off x="157470" y="6313097"/>
            <a:ext cx="6982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https://dbookeasy.giuntiscuola.it/app/books/GIAC90_75556W/pdf/57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6D2DAB9-AE2B-48F6-9ED5-A1A653E3F7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71" y="3127126"/>
            <a:ext cx="2744205" cy="2989497"/>
          </a:xfrm>
          <a:prstGeom prst="rect">
            <a:avLst/>
          </a:prstGeom>
        </p:spPr>
      </p:pic>
      <p:sp>
        <p:nvSpPr>
          <p:cNvPr id="13" name="Freccia angolare bidirezionale 12">
            <a:extLst>
              <a:ext uri="{FF2B5EF4-FFF2-40B4-BE49-F238E27FC236}">
                <a16:creationId xmlns:a16="http://schemas.microsoft.com/office/drawing/2014/main" id="{C4477B2A-2F45-46B0-A31B-4AF6A57E5D94}"/>
              </a:ext>
            </a:extLst>
          </p:cNvPr>
          <p:cNvSpPr/>
          <p:nvPr/>
        </p:nvSpPr>
        <p:spPr>
          <a:xfrm rot="10800000">
            <a:off x="3774332" y="77666"/>
            <a:ext cx="3286344" cy="1953183"/>
          </a:xfrm>
          <a:prstGeom prst="leftUpArrow">
            <a:avLst>
              <a:gd name="adj1" fmla="val 16333"/>
              <a:gd name="adj2" fmla="val 3273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20210221_003">
            <a:hlinkClick r:id="" action="ppaction://media"/>
            <a:extLst>
              <a:ext uri="{FF2B5EF4-FFF2-40B4-BE49-F238E27FC236}">
                <a16:creationId xmlns:a16="http://schemas.microsoft.com/office/drawing/2014/main" id="{5032F5C1-4486-4CE2-AECE-B3CD784E1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3267318" flipH="1">
            <a:off x="1170947" y="83022"/>
            <a:ext cx="1708072" cy="17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2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00CD12-3A3B-4215-A0D8-6EB18B67B96F}"/>
              </a:ext>
            </a:extLst>
          </p:cNvPr>
          <p:cNvSpPr txBox="1"/>
          <p:nvPr/>
        </p:nvSpPr>
        <p:spPr>
          <a:xfrm>
            <a:off x="2020332" y="6283016"/>
            <a:ext cx="8151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hlinkClick r:id="rId5"/>
              </a:rPr>
              <a:t>https://www.youtube.com/watch?v=3nW8MVWVjaI&amp;feature=emb_logo</a:t>
            </a:r>
            <a:endParaRPr lang="it-IT" sz="2000" b="1" dirty="0"/>
          </a:p>
        </p:txBody>
      </p:sp>
      <p:pic>
        <p:nvPicPr>
          <p:cNvPr id="5" name="Immagine 4" descr="Immagine che contiene testo, interni&#10;&#10;Descrizione generata automaticamente">
            <a:hlinkClick r:id="rId5"/>
            <a:extLst>
              <a:ext uri="{FF2B5EF4-FFF2-40B4-BE49-F238E27FC236}">
                <a16:creationId xmlns:a16="http://schemas.microsoft.com/office/drawing/2014/main" id="{1121FADE-2693-4998-BDDE-B231F2DEE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32" y="1005871"/>
            <a:ext cx="9756843" cy="516538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4244FB-E03D-4693-84C9-0B685AE25B25}"/>
              </a:ext>
            </a:extLst>
          </p:cNvPr>
          <p:cNvSpPr txBox="1"/>
          <p:nvPr/>
        </p:nvSpPr>
        <p:spPr>
          <a:xfrm>
            <a:off x="4684586" y="174874"/>
            <a:ext cx="470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Informal Roman" panose="030604020304060B0204" pitchFamily="66" charset="0"/>
              </a:rPr>
              <a:t>La nascita di Roma</a:t>
            </a:r>
          </a:p>
        </p:txBody>
      </p:sp>
      <p:pic>
        <p:nvPicPr>
          <p:cNvPr id="4" name="20210221_005">
            <a:hlinkClick r:id="" action="ppaction://media"/>
            <a:extLst>
              <a:ext uri="{FF2B5EF4-FFF2-40B4-BE49-F238E27FC236}">
                <a16:creationId xmlns:a16="http://schemas.microsoft.com/office/drawing/2014/main" id="{EC52DE78-6985-4779-8399-9578513DB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869311">
            <a:off x="465339" y="349289"/>
            <a:ext cx="1286231" cy="12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F78208-300A-45B6-94E1-54A4AC080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667" y="961663"/>
            <a:ext cx="8416148" cy="47465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F391D2-9639-479C-BF39-0FD582016177}"/>
              </a:ext>
            </a:extLst>
          </p:cNvPr>
          <p:cNvSpPr txBox="1"/>
          <p:nvPr/>
        </p:nvSpPr>
        <p:spPr>
          <a:xfrm>
            <a:off x="2071993" y="5934128"/>
            <a:ext cx="8881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hlinkClick r:id="rId6"/>
              </a:rPr>
              <a:t>https://www.youtube.com/watch?v=JNKJHGzkvlw</a:t>
            </a:r>
            <a:endParaRPr lang="it-IT" sz="32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254077-0A0B-4E38-BAC1-D308A5EDDA0A}"/>
              </a:ext>
            </a:extLst>
          </p:cNvPr>
          <p:cNvSpPr txBox="1"/>
          <p:nvPr/>
        </p:nvSpPr>
        <p:spPr>
          <a:xfrm>
            <a:off x="2260061" y="36000"/>
            <a:ext cx="873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Informal Roman" panose="030604020304060B0204" pitchFamily="66" charset="0"/>
              </a:rPr>
              <a:t>La leggenda della fondazione di Roma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FA35A8-7671-4F53-8A6A-495E837DCE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802853"/>
            <a:ext cx="2489735" cy="1810716"/>
          </a:xfrm>
          <a:prstGeom prst="rect">
            <a:avLst/>
          </a:prstGeom>
        </p:spPr>
      </p:pic>
      <p:pic>
        <p:nvPicPr>
          <p:cNvPr id="9" name="20210221_004">
            <a:hlinkClick r:id="" action="ppaction://media"/>
            <a:extLst>
              <a:ext uri="{FF2B5EF4-FFF2-40B4-BE49-F238E27FC236}">
                <a16:creationId xmlns:a16="http://schemas.microsoft.com/office/drawing/2014/main" id="{5FD7353E-B7E2-456A-8369-4265EFF622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6351">
            <a:off x="465468" y="302581"/>
            <a:ext cx="1480109" cy="17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76</Words>
  <Application>Microsoft Office PowerPoint</Application>
  <PresentationFormat>Widescreen</PresentationFormat>
  <Paragraphs>6</Paragraphs>
  <Slides>6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Informal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2021-02-18T18:38:45Z</dcterms:created>
  <dcterms:modified xsi:type="dcterms:W3CDTF">2021-02-21T15:37:11Z</dcterms:modified>
</cp:coreProperties>
</file>