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ADB22E5-F2DF-4BD9-8F11-8C81BF9B467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9D6B5C0-C070-40A7-912B-7608D0698DCA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22E5-F2DF-4BD9-8F11-8C81BF9B467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B5C0-C070-40A7-912B-7608D0698DC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22E5-F2DF-4BD9-8F11-8C81BF9B467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B5C0-C070-40A7-912B-7608D0698DC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DB22E5-F2DF-4BD9-8F11-8C81BF9B467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D6B5C0-C070-40A7-912B-7608D0698DCA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ADB22E5-F2DF-4BD9-8F11-8C81BF9B467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9D6B5C0-C070-40A7-912B-7608D0698DCA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22E5-F2DF-4BD9-8F11-8C81BF9B467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B5C0-C070-40A7-912B-7608D0698DCA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22E5-F2DF-4BD9-8F11-8C81BF9B467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B5C0-C070-40A7-912B-7608D0698DCA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DB22E5-F2DF-4BD9-8F11-8C81BF9B467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D6B5C0-C070-40A7-912B-7608D0698DCA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22E5-F2DF-4BD9-8F11-8C81BF9B467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B5C0-C070-40A7-912B-7608D0698DC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DB22E5-F2DF-4BD9-8F11-8C81BF9B467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D6B5C0-C070-40A7-912B-7608D0698DCA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DB22E5-F2DF-4BD9-8F11-8C81BF9B467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D6B5C0-C070-40A7-912B-7608D0698DCA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DB22E5-F2DF-4BD9-8F11-8C81BF9B467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D6B5C0-C070-40A7-912B-7608D0698DC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5.jpe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9.jpeg" /><Relationship Id="rId4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0" y="1196752"/>
            <a:ext cx="6172200" cy="2952328"/>
          </a:xfrm>
        </p:spPr>
        <p:txBody>
          <a:bodyPr>
            <a:normAutofit/>
          </a:bodyPr>
          <a:lstStyle/>
          <a:p>
            <a:pPr algn="ctr"/>
            <a:r>
              <a:rPr lang="it-IT" sz="3600" dirty="0"/>
              <a:t>ISTITUTO COMPRENSIVO III PONTE SICILIANO DI POMIGLIANO D’ARCO</a:t>
            </a:r>
            <a:br>
              <a:rPr lang="it-IT" sz="3600" dirty="0"/>
            </a:br>
            <a:r>
              <a:rPr lang="it-IT" sz="3600" dirty="0"/>
              <a:t>STORIA IIE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I GIORNI DELLA SETTIMANA</a:t>
            </a:r>
          </a:p>
          <a:p>
            <a:r>
              <a:rPr lang="it-IT" dirty="0"/>
              <a:t>DOCENTE: DE LUCA ANNUNZIATA</a:t>
            </a:r>
          </a:p>
        </p:txBody>
      </p:sp>
    </p:spTree>
    <p:extLst>
      <p:ext uri="{BB962C8B-B14F-4D97-AF65-F5344CB8AC3E}">
        <p14:creationId xmlns:p14="http://schemas.microsoft.com/office/powerpoint/2010/main" val="31546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 GIORNI DELLA SETTIMANA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 giorni della settimana sono</a:t>
            </a:r>
            <a:r>
              <a:rPr lang="it-IT" b="1" i="1" dirty="0"/>
              <a:t> sette</a:t>
            </a:r>
            <a:r>
              <a:rPr lang="it-IT" dirty="0"/>
              <a:t>, infatti una settimana è formata da sette giorni.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LUNEDI’</a:t>
            </a:r>
          </a:p>
          <a:p>
            <a:pPr marL="0" indent="0">
              <a:buNone/>
            </a:pPr>
            <a:r>
              <a:rPr lang="it-IT" dirty="0"/>
              <a:t>MARTEDI’</a:t>
            </a:r>
          </a:p>
          <a:p>
            <a:pPr marL="0" indent="0">
              <a:buNone/>
            </a:pPr>
            <a:r>
              <a:rPr lang="it-IT" dirty="0"/>
              <a:t>MERCOLEDI’</a:t>
            </a:r>
          </a:p>
          <a:p>
            <a:pPr marL="0" indent="0">
              <a:buNone/>
            </a:pPr>
            <a:r>
              <a:rPr lang="it-IT" dirty="0"/>
              <a:t>GIOVEDI’</a:t>
            </a:r>
          </a:p>
          <a:p>
            <a:pPr marL="0" indent="0">
              <a:buNone/>
            </a:pPr>
            <a:r>
              <a:rPr lang="it-IT" dirty="0"/>
              <a:t>VENERDI’</a:t>
            </a:r>
          </a:p>
          <a:p>
            <a:pPr marL="0" indent="0">
              <a:buNone/>
            </a:pPr>
            <a:r>
              <a:rPr lang="it-IT" dirty="0"/>
              <a:t>SABATO</a:t>
            </a:r>
          </a:p>
          <a:p>
            <a:pPr marL="0" indent="0">
              <a:buNone/>
            </a:pPr>
            <a:r>
              <a:rPr lang="it-IT" dirty="0"/>
              <a:t>DOMENICA</a:t>
            </a:r>
          </a:p>
        </p:txBody>
      </p:sp>
    </p:spTree>
    <p:extLst>
      <p:ext uri="{BB962C8B-B14F-4D97-AF65-F5344CB8AC3E}">
        <p14:creationId xmlns:p14="http://schemas.microsoft.com/office/powerpoint/2010/main" val="282241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715200" cy="6120680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Si ripetono uno dopo l’altro in successione ciclica perché dopo la domenica viene sempre il lunedì.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1026" name="Picture 2" descr="C:\Users\SUD AFRICA\Desktop\settimana-del-gatto-dormiglion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7560840" cy="504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590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60647"/>
            <a:ext cx="7467600" cy="6415211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Il lunedì vado a calcetto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martedì vado a lezione di piano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mercoledì vado al corso d’inglese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2050" name="Picture 2" descr="C:\Users\SUD AFRIC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822" y="836712"/>
            <a:ext cx="4464496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UD AFRICA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823" y="2996952"/>
            <a:ext cx="4464496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SUD AFRICA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823" y="5085184"/>
            <a:ext cx="4464496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19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064896" cy="6480720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Il giovedì vado a nuoto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venerdì vado al corso di pattinaggio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sabato vado al ristorante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La domenica vado a mangiare il gelato</a:t>
            </a:r>
          </a:p>
        </p:txBody>
      </p:sp>
      <p:pic>
        <p:nvPicPr>
          <p:cNvPr id="3074" name="Picture 2" descr="C:\Users\SUD AFRIC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88640"/>
            <a:ext cx="3824273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UD AFRICA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979533"/>
            <a:ext cx="3793473" cy="105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SUD AFRICA\Desktop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212976"/>
            <a:ext cx="379347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SUD AFRICA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085184"/>
            <a:ext cx="379347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23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</TotalTime>
  <Words>108</Words>
  <Application>Microsoft Office PowerPoint</Application>
  <PresentationFormat>Presentazione su schermo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Loggia</vt:lpstr>
      <vt:lpstr>ISTITUTO COMPRENSIVO III PONTE SICILIANO DI POMIGLIANO D’ARCO STORIA IIE</vt:lpstr>
      <vt:lpstr>I GIORNI DELLA SETTIMANA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III PONTE SICILIANO DI POMIGLIANO D’ARCO STORIA IIE</dc:title>
  <dc:creator>SUD AFRICA</dc:creator>
  <cp:lastModifiedBy>Erasmo Prevete</cp:lastModifiedBy>
  <cp:revision>6</cp:revision>
  <dcterms:created xsi:type="dcterms:W3CDTF">2021-02-19T20:45:39Z</dcterms:created>
  <dcterms:modified xsi:type="dcterms:W3CDTF">2021-02-22T06:59:29Z</dcterms:modified>
</cp:coreProperties>
</file>