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9" r:id="rId4"/>
    <p:sldId id="257" r:id="rId5"/>
    <p:sldId id="258" r:id="rId6"/>
  </p:sldIdLst>
  <p:sldSz cx="9144000" cy="6858000" type="screen4x3"/>
  <p:notesSz cx="6858000" cy="9144000"/>
  <p:custShowLst>
    <p:custShow name="Custom Show 1" id="0">
      <p:sldLst>
        <p:sld r:id="rId2"/>
        <p:sld r:id="rId3"/>
        <p:sld r:id="rId4"/>
        <p:sld r:id="rId5"/>
        <p:sld r:id="rId6"/>
      </p:sldLst>
    </p:custShow>
  </p:custShow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A47890-DC5C-48C2-AAC6-11F8BE2D01BA}" v="1" dt="2021-02-20T09:57:06.0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zia, Mariano-Paolo" userId="6f7adfd9-3899-44c5-b28f-8bbeb3472d03" providerId="ADAL" clId="{33A47890-DC5C-48C2-AAC6-11F8BE2D01BA}"/>
    <pc:docChg chg="modSld">
      <pc:chgData name="Mazia, Mariano-Paolo" userId="6f7adfd9-3899-44c5-b28f-8bbeb3472d03" providerId="ADAL" clId="{33A47890-DC5C-48C2-AAC6-11F8BE2D01BA}" dt="2021-02-20T17:42:01.827" v="3" actId="1076"/>
      <pc:docMkLst>
        <pc:docMk/>
      </pc:docMkLst>
      <pc:sldChg chg="modSp mod">
        <pc:chgData name="Mazia, Mariano-Paolo" userId="6f7adfd9-3899-44c5-b28f-8bbeb3472d03" providerId="ADAL" clId="{33A47890-DC5C-48C2-AAC6-11F8BE2D01BA}" dt="2021-02-20T09:56:58.186" v="1" actId="1076"/>
        <pc:sldMkLst>
          <pc:docMk/>
          <pc:sldMk cId="3612903748" sldId="256"/>
        </pc:sldMkLst>
        <pc:picChg chg="mod">
          <ac:chgData name="Mazia, Mariano-Paolo" userId="6f7adfd9-3899-44c5-b28f-8bbeb3472d03" providerId="ADAL" clId="{33A47890-DC5C-48C2-AAC6-11F8BE2D01BA}" dt="2021-02-20T09:56:58.186" v="1" actId="1076"/>
          <ac:picMkLst>
            <pc:docMk/>
            <pc:sldMk cId="3612903748" sldId="256"/>
            <ac:picMk id="4" creationId="{00000000-0000-0000-0000-000000000000}"/>
          </ac:picMkLst>
        </pc:picChg>
      </pc:sldChg>
      <pc:sldChg chg="modSp mod modAnim">
        <pc:chgData name="Mazia, Mariano-Paolo" userId="6f7adfd9-3899-44c5-b28f-8bbeb3472d03" providerId="ADAL" clId="{33A47890-DC5C-48C2-AAC6-11F8BE2D01BA}" dt="2021-02-20T17:42:01.827" v="3" actId="1076"/>
        <pc:sldMkLst>
          <pc:docMk/>
          <pc:sldMk cId="1373842977" sldId="260"/>
        </pc:sldMkLst>
        <pc:picChg chg="mod">
          <ac:chgData name="Mazia, Mariano-Paolo" userId="6f7adfd9-3899-44c5-b28f-8bbeb3472d03" providerId="ADAL" clId="{33A47890-DC5C-48C2-AAC6-11F8BE2D01BA}" dt="2021-02-20T17:42:01.827" v="3" actId="1076"/>
          <ac:picMkLst>
            <pc:docMk/>
            <pc:sldMk cId="1373842977" sldId="260"/>
            <ac:picMk id="9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B17B-07EE-46A9-857B-CAC152422FFF}" type="datetimeFigureOut">
              <a:rPr lang="it-IT" smtClean="0"/>
              <a:t>20/02/2021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1C7A-D9F8-4986-8963-CFF4C74B303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5388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B17B-07EE-46A9-857B-CAC152422FFF}" type="datetimeFigureOut">
              <a:rPr lang="it-IT" smtClean="0"/>
              <a:t>20/02/2021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1C7A-D9F8-4986-8963-CFF4C74B303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079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B17B-07EE-46A9-857B-CAC152422FFF}" type="datetimeFigureOut">
              <a:rPr lang="it-IT" smtClean="0"/>
              <a:t>20/02/2021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1C7A-D9F8-4986-8963-CFF4C74B303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259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B17B-07EE-46A9-857B-CAC152422FFF}" type="datetimeFigureOut">
              <a:rPr lang="it-IT" smtClean="0"/>
              <a:t>20/02/2021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1C7A-D9F8-4986-8963-CFF4C74B303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7870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B17B-07EE-46A9-857B-CAC152422FFF}" type="datetimeFigureOut">
              <a:rPr lang="it-IT" smtClean="0"/>
              <a:t>20/02/2021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1C7A-D9F8-4986-8963-CFF4C74B303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9133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B17B-07EE-46A9-857B-CAC152422FFF}" type="datetimeFigureOut">
              <a:rPr lang="it-IT" smtClean="0"/>
              <a:t>20/02/2021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1C7A-D9F8-4986-8963-CFF4C74B303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363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B17B-07EE-46A9-857B-CAC152422FFF}" type="datetimeFigureOut">
              <a:rPr lang="it-IT" smtClean="0"/>
              <a:t>20/02/2021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1C7A-D9F8-4986-8963-CFF4C74B303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4346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B17B-07EE-46A9-857B-CAC152422FFF}" type="datetimeFigureOut">
              <a:rPr lang="it-IT" smtClean="0"/>
              <a:t>20/02/2021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1C7A-D9F8-4986-8963-CFF4C74B303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294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B17B-07EE-46A9-857B-CAC152422FFF}" type="datetimeFigureOut">
              <a:rPr lang="it-IT" smtClean="0"/>
              <a:t>20/02/2021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1C7A-D9F8-4986-8963-CFF4C74B303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858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B17B-07EE-46A9-857B-CAC152422FFF}" type="datetimeFigureOut">
              <a:rPr lang="it-IT" smtClean="0"/>
              <a:t>20/02/2021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1C7A-D9F8-4986-8963-CFF4C74B303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0736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B17B-07EE-46A9-857B-CAC152422FFF}" type="datetimeFigureOut">
              <a:rPr lang="it-IT" smtClean="0"/>
              <a:t>20/02/2021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1C7A-D9F8-4986-8963-CFF4C74B303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1285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1B17B-07EE-46A9-857B-CAC152422FFF}" type="datetimeFigureOut">
              <a:rPr lang="it-IT" smtClean="0"/>
              <a:t>20/02/2021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91C7A-D9F8-4986-8963-CFF4C74B303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56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wav"/><Relationship Id="rId7" Type="http://schemas.openxmlformats.org/officeDocument/2006/relationships/image" Target="../media/image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5.wav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5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hyperlink" Target="https://drive.google.com/file/d/1u3t7ncqvT_sN9vaCqqihp0mNFZfi5YYf/view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846640" cy="1512167"/>
          </a:xfrm>
          <a:solidFill>
            <a:schemeClr val="accent3"/>
          </a:solidFill>
        </p:spPr>
        <p:txBody>
          <a:bodyPr/>
          <a:lstStyle/>
          <a:p>
            <a:r>
              <a:rPr lang="it-IT" dirty="0"/>
              <a:t>EMOTIONS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3568" y="4941168"/>
            <a:ext cx="7848872" cy="1368152"/>
          </a:xfrm>
          <a:solidFill>
            <a:schemeClr val="tx2"/>
          </a:solidFill>
        </p:spPr>
        <p:txBody>
          <a:bodyPr>
            <a:normAutofit fontScale="70000" lnSpcReduction="20000"/>
          </a:bodyPr>
          <a:lstStyle/>
          <a:p>
            <a:r>
              <a:rPr lang="it-IT" dirty="0"/>
              <a:t>ATTIVITA’ INTERDISCIPLINARE </a:t>
            </a:r>
          </a:p>
          <a:p>
            <a:r>
              <a:rPr lang="it-IT" dirty="0"/>
              <a:t>ITALIANO-INGLESE</a:t>
            </a:r>
          </a:p>
          <a:p>
            <a:r>
              <a:rPr lang="it-IT" dirty="0"/>
              <a:t>Insegnanti : Piccolo Filippo Antignano</a:t>
            </a:r>
          </a:p>
          <a:p>
            <a:r>
              <a:rPr lang="it-IT" dirty="0"/>
              <a:t> Classe : II  Sez. C/D Plesso Capoluogo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7848872" cy="3168352"/>
          </a:xfrm>
          <a:prstGeom prst="rect">
            <a:avLst/>
          </a:prstGeom>
        </p:spPr>
      </p:pic>
      <p:pic>
        <p:nvPicPr>
          <p:cNvPr id="8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92349" y="497309"/>
            <a:ext cx="487363" cy="487363"/>
          </a:xfrm>
          <a:prstGeom prst="rect">
            <a:avLst/>
          </a:prstGeom>
        </p:spPr>
      </p:pic>
      <p:pic>
        <p:nvPicPr>
          <p:cNvPr id="9" name="Segnale acust. registr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51651" y="77305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42977"/>
      </p:ext>
    </p:extLst>
  </p:cSld>
  <p:clrMapOvr>
    <a:masterClrMapping/>
  </p:clrMapOvr>
  <p:transition spd="slow" advTm="1756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584175"/>
          </a:xfrm>
          <a:solidFill>
            <a:schemeClr val="accent3">
              <a:lumMod val="75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it-IT" dirty="0"/>
              <a:t>HOW DO YOU FEEL TODAY?</a:t>
            </a:r>
            <a:br>
              <a:rPr lang="it-IT" dirty="0"/>
            </a:br>
            <a:r>
              <a:rPr lang="it-IT" sz="1400" dirty="0">
                <a:solidFill>
                  <a:srgbClr val="92D050"/>
                </a:solidFill>
              </a:rPr>
              <a:t>Come ti senti oggi?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55576" y="2348880"/>
            <a:ext cx="7704856" cy="3744416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55" y="2035991"/>
            <a:ext cx="7776864" cy="4538472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616" y="141277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0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0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it-IT" dirty="0"/>
              <a:t>EMOTIONS</a:t>
            </a:r>
            <a:br>
              <a:rPr lang="it-IT" dirty="0"/>
            </a:br>
            <a:r>
              <a:rPr lang="it-IT" sz="2000" dirty="0">
                <a:solidFill>
                  <a:schemeClr val="bg1"/>
                </a:solidFill>
              </a:rPr>
              <a:t>EMOZIONI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3816424" cy="4525963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b="1" dirty="0">
                <a:solidFill>
                  <a:srgbClr val="FF0000"/>
                </a:solidFill>
              </a:rPr>
              <a:t>Le emozioni </a:t>
            </a:r>
            <a:r>
              <a:rPr lang="it-IT" sz="2000" dirty="0"/>
              <a:t>sono infinite</a:t>
            </a:r>
            <a:br>
              <a:rPr lang="it-IT" sz="2000" dirty="0"/>
            </a:br>
            <a:r>
              <a:rPr lang="it-IT" sz="2000" dirty="0"/>
              <a:t>puoi trovarle anche fiorite.</a:t>
            </a:r>
            <a:br>
              <a:rPr lang="it-IT" sz="2000" dirty="0"/>
            </a:br>
            <a:r>
              <a:rPr lang="it-IT" sz="2000" dirty="0"/>
              <a:t>Le emozioni sono colorate</a:t>
            </a:r>
            <a:br>
              <a:rPr lang="it-IT" sz="2000" dirty="0"/>
            </a:br>
            <a:r>
              <a:rPr lang="it-IT" sz="2000" dirty="0"/>
              <a:t>puoi scoprirle anche profumate.</a:t>
            </a:r>
            <a:br>
              <a:rPr lang="it-IT" sz="2000" dirty="0"/>
            </a:br>
            <a:r>
              <a:rPr lang="it-IT" sz="2000" dirty="0"/>
              <a:t>Le emozioni sono vellutate</a:t>
            </a:r>
            <a:br>
              <a:rPr lang="it-IT" sz="2000" dirty="0"/>
            </a:br>
            <a:r>
              <a:rPr lang="it-IT" sz="2000" dirty="0"/>
              <a:t>puoi toccarle anche d’estate.</a:t>
            </a:r>
            <a:br>
              <a:rPr lang="it-IT" sz="2000" dirty="0"/>
            </a:br>
            <a:r>
              <a:rPr lang="it-IT" sz="2000" dirty="0"/>
              <a:t>Le emozioni sono parole</a:t>
            </a:r>
            <a:br>
              <a:rPr lang="it-IT" sz="2000" dirty="0"/>
            </a:br>
            <a:r>
              <a:rPr lang="it-IT" sz="2000" dirty="0"/>
              <a:t>puoi viverle anche al sole.</a:t>
            </a:r>
            <a:br>
              <a:rPr lang="it-IT" sz="2000" dirty="0"/>
            </a:br>
            <a:r>
              <a:rPr lang="it-IT" sz="2000" b="1" dirty="0">
                <a:solidFill>
                  <a:srgbClr val="C00000"/>
                </a:solidFill>
              </a:rPr>
              <a:t>Rabbia</a:t>
            </a:r>
            <a:r>
              <a:rPr lang="it-IT" sz="2000" dirty="0"/>
              <a:t> e </a:t>
            </a:r>
            <a:r>
              <a:rPr lang="it-IT" sz="2000" b="1" dirty="0">
                <a:solidFill>
                  <a:srgbClr val="C00000"/>
                </a:solidFill>
              </a:rPr>
              <a:t>tristezza </a:t>
            </a:r>
            <a:r>
              <a:rPr lang="it-IT" sz="2000" dirty="0"/>
              <a:t>sono pungenti</a:t>
            </a:r>
            <a:br>
              <a:rPr lang="it-IT" sz="2000" dirty="0"/>
            </a:br>
            <a:r>
              <a:rPr lang="it-IT" sz="2000" b="1" dirty="0">
                <a:solidFill>
                  <a:srgbClr val="C00000"/>
                </a:solidFill>
              </a:rPr>
              <a:t>gioia</a:t>
            </a:r>
            <a:r>
              <a:rPr lang="it-IT" sz="2000" dirty="0"/>
              <a:t> e </a:t>
            </a:r>
            <a:r>
              <a:rPr lang="it-IT" sz="2000" b="1" dirty="0">
                <a:solidFill>
                  <a:srgbClr val="C00000"/>
                </a:solidFill>
              </a:rPr>
              <a:t>allegria</a:t>
            </a:r>
            <a:r>
              <a:rPr lang="it-IT" sz="2000" dirty="0"/>
              <a:t> le più divertenti.</a:t>
            </a:r>
            <a:br>
              <a:rPr lang="it-IT" sz="2000" dirty="0"/>
            </a:br>
            <a:r>
              <a:rPr lang="it-IT" sz="2000" dirty="0"/>
              <a:t>Le emozioni sono un respiro profondo</a:t>
            </a:r>
            <a:br>
              <a:rPr lang="it-IT" sz="2000" dirty="0"/>
            </a:br>
            <a:r>
              <a:rPr lang="it-IT" sz="2000" dirty="0"/>
              <a:t>palpitano nei cuori di tutto il mondo.</a:t>
            </a:r>
          </a:p>
          <a:p>
            <a:endParaRPr lang="it-IT" sz="200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038600" cy="4497363"/>
          </a:xfrm>
          <a:solidFill>
            <a:schemeClr val="bg2"/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E</a:t>
            </a:r>
            <a:r>
              <a:rPr lang="en-US" sz="3400" b="1" dirty="0">
                <a:solidFill>
                  <a:srgbClr val="FF0000"/>
                </a:solidFill>
              </a:rPr>
              <a:t>motions</a:t>
            </a:r>
            <a:r>
              <a:rPr lang="en-US" sz="3400" dirty="0"/>
              <a:t> are endless </a:t>
            </a:r>
          </a:p>
          <a:p>
            <a:pPr marL="0" indent="0">
              <a:buNone/>
            </a:pPr>
            <a:r>
              <a:rPr lang="en-US" sz="3400" dirty="0"/>
              <a:t>you can also find them in bloom. </a:t>
            </a:r>
          </a:p>
          <a:p>
            <a:pPr marL="0" indent="0">
              <a:buNone/>
            </a:pPr>
            <a:r>
              <a:rPr lang="en-US" sz="3400" dirty="0"/>
              <a:t>Emotions are colorful</a:t>
            </a:r>
          </a:p>
          <a:p>
            <a:pPr marL="0" indent="0">
              <a:buNone/>
            </a:pPr>
            <a:r>
              <a:rPr lang="en-US" sz="3400" dirty="0"/>
              <a:t>you can also discover them </a:t>
            </a:r>
            <a:r>
              <a:rPr lang="en-US" sz="3400" dirty="0" err="1"/>
              <a:t>cented</a:t>
            </a:r>
            <a:r>
              <a:rPr lang="en-US" sz="3400" dirty="0"/>
              <a:t>.</a:t>
            </a:r>
          </a:p>
          <a:p>
            <a:pPr marL="0" indent="0">
              <a:buNone/>
            </a:pPr>
            <a:r>
              <a:rPr lang="en-US" sz="3400" dirty="0"/>
              <a:t>Emotions are velvety </a:t>
            </a:r>
          </a:p>
          <a:p>
            <a:pPr marL="0" indent="0">
              <a:buNone/>
            </a:pPr>
            <a:r>
              <a:rPr lang="en-US" sz="3400" dirty="0"/>
              <a:t>you can touch them even in summer. </a:t>
            </a:r>
          </a:p>
          <a:p>
            <a:pPr marL="0" indent="0">
              <a:buNone/>
            </a:pPr>
            <a:r>
              <a:rPr lang="en-US" sz="3400" dirty="0"/>
              <a:t>Emotions are words</a:t>
            </a:r>
          </a:p>
          <a:p>
            <a:pPr marL="0" indent="0">
              <a:buNone/>
            </a:pPr>
            <a:r>
              <a:rPr lang="en-US" sz="3400" dirty="0"/>
              <a:t>you can also experience them in the sun.</a:t>
            </a:r>
          </a:p>
          <a:p>
            <a:pPr marL="0" indent="0">
              <a:buNone/>
            </a:pPr>
            <a:r>
              <a:rPr lang="en-US" sz="3400" b="1" dirty="0">
                <a:solidFill>
                  <a:srgbClr val="FF0000"/>
                </a:solidFill>
              </a:rPr>
              <a:t>Anger</a:t>
            </a:r>
            <a:r>
              <a:rPr lang="en-US" sz="3400" dirty="0"/>
              <a:t> and </a:t>
            </a:r>
            <a:r>
              <a:rPr lang="en-US" sz="3400" b="1" dirty="0">
                <a:solidFill>
                  <a:srgbClr val="FF0000"/>
                </a:solidFill>
              </a:rPr>
              <a:t>sadness</a:t>
            </a:r>
            <a:r>
              <a:rPr lang="en-US" sz="3400" dirty="0"/>
              <a:t> are stinging joy and </a:t>
            </a:r>
            <a:r>
              <a:rPr lang="en-US" sz="3400" b="1" dirty="0">
                <a:solidFill>
                  <a:srgbClr val="FF0000"/>
                </a:solidFill>
              </a:rPr>
              <a:t>happiness</a:t>
            </a:r>
            <a:r>
              <a:rPr lang="en-US" sz="3400" dirty="0"/>
              <a:t> the most fun. Emotions are a deep breath throb in the hearts of the whole world.</a:t>
            </a:r>
            <a:endParaRPr lang="it-IT" sz="3400" dirty="0"/>
          </a:p>
        </p:txBody>
      </p:sp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31640" y="620688"/>
            <a:ext cx="487363" cy="487363"/>
          </a:xfrm>
          <a:prstGeom prst="rect">
            <a:avLst/>
          </a:prstGeom>
        </p:spPr>
      </p:pic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04248" y="6206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9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6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064896" cy="6264696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Rettangolo 4"/>
          <p:cNvSpPr/>
          <p:nvPr/>
        </p:nvSpPr>
        <p:spPr>
          <a:xfrm>
            <a:off x="1979712" y="6165304"/>
            <a:ext cx="532859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8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  <a:solidFill>
            <a:schemeClr val="accent3"/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400" dirty="0"/>
              <a:t>Now click below and the teacher GIOVANNA will help you with your homework. Good vision GOODBYE CHILDREN</a:t>
            </a:r>
            <a:br>
              <a:rPr lang="en-US" sz="2400" dirty="0">
                <a:solidFill>
                  <a:srgbClr val="00B050"/>
                </a:solidFill>
              </a:rPr>
            </a:br>
            <a:r>
              <a:rPr lang="it-IT" sz="1600" dirty="0">
                <a:solidFill>
                  <a:srgbClr val="00B050"/>
                </a:solidFill>
              </a:rPr>
              <a:t>Ora clicca sotto e  la maestra GIOVANNA ti aiuterà per i compiti.</a:t>
            </a:r>
            <a:br>
              <a:rPr lang="it-IT" sz="1600" dirty="0">
                <a:solidFill>
                  <a:srgbClr val="00B050"/>
                </a:solidFill>
              </a:rPr>
            </a:br>
            <a:r>
              <a:rPr lang="it-IT" sz="1600" dirty="0">
                <a:solidFill>
                  <a:srgbClr val="00B050"/>
                </a:solidFill>
              </a:rPr>
              <a:t>Buona visione ARRIVEDERCI BAMBINI</a:t>
            </a:r>
            <a:br>
              <a:rPr lang="en-US" sz="1600" dirty="0">
                <a:solidFill>
                  <a:srgbClr val="00B050"/>
                </a:solidFill>
              </a:rPr>
            </a:br>
            <a:endParaRPr lang="it-IT" sz="1600" dirty="0">
              <a:solidFill>
                <a:srgbClr val="00B05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653136"/>
            <a:ext cx="8291264" cy="1872208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it-IT" dirty="0"/>
              <a:t>https://</a:t>
            </a:r>
            <a:r>
              <a:rPr lang="it-IT" dirty="0">
                <a:hlinkClick r:id="rId4"/>
              </a:rPr>
              <a:t>drive.google.com/file/d/1u3t7ncqvT_sN9vaCqqihp0mNFZfi5YYf/view?usp=sharing</a:t>
            </a:r>
            <a:endParaRPr lang="it-IT" dirty="0"/>
          </a:p>
        </p:txBody>
      </p:sp>
      <p:sp>
        <p:nvSpPr>
          <p:cNvPr id="4" name="Freccia in giù 3"/>
          <p:cNvSpPr/>
          <p:nvPr/>
        </p:nvSpPr>
        <p:spPr>
          <a:xfrm>
            <a:off x="4048512" y="2780928"/>
            <a:ext cx="1152128" cy="1656184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p:sp>
        <p:nvSpPr>
          <p:cNvPr id="5" name="Smile 4"/>
          <p:cNvSpPr/>
          <p:nvPr/>
        </p:nvSpPr>
        <p:spPr>
          <a:xfrm>
            <a:off x="1115616" y="2780928"/>
            <a:ext cx="1800200" cy="1512168"/>
          </a:xfrm>
          <a:prstGeom prst="smileyFac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mile 5"/>
          <p:cNvSpPr/>
          <p:nvPr/>
        </p:nvSpPr>
        <p:spPr>
          <a:xfrm>
            <a:off x="6156176" y="2636912"/>
            <a:ext cx="1800200" cy="1656184"/>
          </a:xfrm>
          <a:prstGeom prst="smileyFac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12694" y="16288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3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240</Words>
  <Application>Microsoft Office PowerPoint</Application>
  <PresentationFormat>On-screen Show (4:3)</PresentationFormat>
  <Paragraphs>20</Paragraphs>
  <Slides>5</Slides>
  <Notes>0</Notes>
  <HiddenSlides>0</HiddenSlides>
  <MMClips>7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  <vt:variant>
        <vt:lpstr>Custom Shows</vt:lpstr>
      </vt:variant>
      <vt:variant>
        <vt:i4>1</vt:i4>
      </vt:variant>
    </vt:vector>
  </HeadingPairs>
  <TitlesOfParts>
    <vt:vector size="9" baseType="lpstr">
      <vt:lpstr>Arial</vt:lpstr>
      <vt:lpstr>Calibri</vt:lpstr>
      <vt:lpstr>Tema di Office</vt:lpstr>
      <vt:lpstr>EMOTIONS</vt:lpstr>
      <vt:lpstr>HOW DO YOU FEEL TODAY? Come ti senti oggi?</vt:lpstr>
      <vt:lpstr>EMOTIONS EMOZIONI</vt:lpstr>
      <vt:lpstr>PowerPoint Presentation</vt:lpstr>
      <vt:lpstr>Now click below and the teacher GIOVANNA will help you with your homework. Good vision GOODBYE CHILDREN Ora clicca sotto e  la maestra GIOVANNA ti aiuterà per i compiti. Buona visione ARRIVEDERCI BAMBINI 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YOU FEEL?</dc:title>
  <dc:creator>Valeria</dc:creator>
  <cp:lastModifiedBy>Mazia, Mariano-Paolo</cp:lastModifiedBy>
  <cp:revision>35</cp:revision>
  <dcterms:created xsi:type="dcterms:W3CDTF">2021-02-19T20:19:09Z</dcterms:created>
  <dcterms:modified xsi:type="dcterms:W3CDTF">2021-02-20T17:42:12Z</dcterms:modified>
</cp:coreProperties>
</file>