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9" r:id="rId4"/>
    <p:sldId id="268" r:id="rId5"/>
    <p:sldId id="267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62BF76-4F4B-4C68-9D61-D916F980291B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5055E7-5589-46F4-B955-B1AAC9A55F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sz="4000" dirty="0" smtClean="0">
                <a:solidFill>
                  <a:srgbClr val="FF0000"/>
                </a:solidFill>
              </a:rPr>
              <a:t>NOSTRA</a:t>
            </a:r>
            <a:r>
              <a:rPr lang="it-IT" dirty="0" smtClean="0">
                <a:solidFill>
                  <a:srgbClr val="FF0000"/>
                </a:solidFill>
              </a:rPr>
              <a:t> SEMINA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1012086"/>
            <a:ext cx="8925479" cy="5945306"/>
          </a:xfrm>
        </p:spPr>
      </p:pic>
      <p:pic>
        <p:nvPicPr>
          <p:cNvPr id="3" name="audio 1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819803">
            <a:off x="1115616" y="116632"/>
            <a:ext cx="609600" cy="609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36" y="908720"/>
            <a:ext cx="2249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Ascolta la maestra  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0565" flipV="1">
            <a:off x="120741" y="342331"/>
            <a:ext cx="564654" cy="5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976664" cy="347503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8" t="30003"/>
          <a:stretch/>
        </p:blipFill>
        <p:spPr>
          <a:xfrm>
            <a:off x="1518082" y="2938508"/>
            <a:ext cx="6881835" cy="35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6276" r="3818" b="10186"/>
          <a:stretch/>
        </p:blipFill>
        <p:spPr bwMode="auto">
          <a:xfrm>
            <a:off x="611560" y="1052736"/>
            <a:ext cx="772359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59832" y="476672"/>
            <a:ext cx="208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 VEGETALI 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12664" r="3101" b="5939"/>
          <a:stretch/>
        </p:blipFill>
        <p:spPr bwMode="auto">
          <a:xfrm>
            <a:off x="251520" y="548680"/>
            <a:ext cx="8105313" cy="48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33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asm\Desktop\A CLASSE PRIMA\3 SCIENZE\IMG_20210217_211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15275" r="2664" b="13528"/>
          <a:stretch/>
        </p:blipFill>
        <p:spPr bwMode="auto">
          <a:xfrm>
            <a:off x="467544" y="692696"/>
            <a:ext cx="79928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4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766"/>
            <a:ext cx="3176936" cy="54418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flipH="1">
            <a:off x="657909" y="6300709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ABETE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64" y="780419"/>
            <a:ext cx="5323079" cy="54418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flipH="1">
            <a:off x="5796136" y="6271050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LIMONE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251355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OSSERVIAMO E  CONOSCIAMO GLI ALBERI 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7" name="audio 2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0864" y="1097364"/>
            <a:ext cx="609600" cy="6096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95736" y="184482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Ascolta la maestra  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0565" flipV="1">
            <a:off x="2040634" y="926575"/>
            <a:ext cx="564654" cy="5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06" y="186071"/>
            <a:ext cx="5472608" cy="612068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744568" y="6399363"/>
            <a:ext cx="2619520" cy="45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 NOCE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257454" cy="415763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730102" y="5949280"/>
            <a:ext cx="1705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ULIVO 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9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1" y="1988839"/>
            <a:ext cx="3721185" cy="35283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05" y="1289317"/>
            <a:ext cx="4653133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38762"/>
      </p:ext>
    </p:extLst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22</Words>
  <Application>Microsoft Office PowerPoint</Application>
  <PresentationFormat>Presentazione su schermo (4:3)</PresentationFormat>
  <Paragraphs>9</Paragraphs>
  <Slides>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Elica</vt:lpstr>
      <vt:lpstr>LA NOSTRA SEMINA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SEME</dc:title>
  <dc:creator>asm</dc:creator>
  <cp:lastModifiedBy>asm</cp:lastModifiedBy>
  <cp:revision>10</cp:revision>
  <dcterms:created xsi:type="dcterms:W3CDTF">2021-02-17T09:34:51Z</dcterms:created>
  <dcterms:modified xsi:type="dcterms:W3CDTF">2021-02-19T20:57:06Z</dcterms:modified>
</cp:coreProperties>
</file>