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f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33DED9-799D-4ABC-A95C-316225D17D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400" b="1" dirty="0">
                <a:solidFill>
                  <a:schemeClr val="tx2">
                    <a:lumMod val="75000"/>
                  </a:schemeClr>
                </a:solidFill>
              </a:rPr>
              <a:t>Moltiplicazioni  con i decimali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FC3865-D13C-402B-90D1-2B403D69F5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it-IT" sz="2000" b="1" dirty="0"/>
              <a:t>Classe VE    SICILIANO</a:t>
            </a:r>
          </a:p>
          <a:p>
            <a:pPr algn="r"/>
            <a:r>
              <a:rPr lang="it-IT" sz="2000" b="1" dirty="0"/>
              <a:t>INS.IACCARINO TIZIANA</a:t>
            </a:r>
          </a:p>
        </p:txBody>
      </p:sp>
    </p:spTree>
    <p:extLst>
      <p:ext uri="{BB962C8B-B14F-4D97-AF65-F5344CB8AC3E}">
        <p14:creationId xmlns:p14="http://schemas.microsoft.com/office/powerpoint/2010/main" val="108305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B4F66D-6411-43D1-A5C3-5D555783737C}"/>
              </a:ext>
            </a:extLst>
          </p:cNvPr>
          <p:cNvSpPr txBox="1"/>
          <p:nvPr/>
        </p:nvSpPr>
        <p:spPr>
          <a:xfrm>
            <a:off x="1007165" y="715618"/>
            <a:ext cx="101644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Per moltiplicare due numeri con la virgola in colonna, bisogna:</a:t>
            </a:r>
          </a:p>
          <a:p>
            <a:endParaRPr lang="it-IT" dirty="0"/>
          </a:p>
          <a:p>
            <a:r>
              <a:rPr lang="it-IT" dirty="0"/>
              <a:t>-Scrivere moltiplicando e moltiplicatore uno sotto l’altro….</a:t>
            </a:r>
            <a:r>
              <a:rPr lang="it-IT" dirty="0" err="1"/>
              <a:t>infatti,a</a:t>
            </a:r>
            <a:r>
              <a:rPr lang="it-IT" dirty="0"/>
              <a:t> differenza dell’addizione e della sottrazione con i numeri decimali, non è necessario allineare le cifre dei millesimi,  dei centesimi e  dei decimi.</a:t>
            </a:r>
          </a:p>
          <a:p>
            <a:endParaRPr lang="it-IT" dirty="0"/>
          </a:p>
          <a:p>
            <a:r>
              <a:rPr lang="it-IT" dirty="0"/>
              <a:t>-Moltiplica i fattori senza considerare le virgole.</a:t>
            </a:r>
          </a:p>
          <a:p>
            <a:endParaRPr lang="it-IT" dirty="0"/>
          </a:p>
          <a:p>
            <a:r>
              <a:rPr lang="it-IT" dirty="0"/>
              <a:t>-Moltiplica la virgola nel prodotto finale partendo da destra e contando tante cifre quante sono, in totale ,le cifre decimali dei due fattori.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ES.</a:t>
            </a:r>
          </a:p>
          <a:p>
            <a:endParaRPr lang="it-IT" dirty="0"/>
          </a:p>
        </p:txBody>
      </p:sp>
      <p:pic>
        <p:nvPicPr>
          <p:cNvPr id="1028" name="Picture 4" descr="Moltiplicazioni in colonna con la virgola e a due cifre: guida per classe  seconda e terza elementare - Corretta Informazione">
            <a:extLst>
              <a:ext uri="{FF2B5EF4-FFF2-40B4-BE49-F238E27FC236}">
                <a16:creationId xmlns:a16="http://schemas.microsoft.com/office/drawing/2014/main" id="{DF5D440E-DBD7-4261-A5BC-73061147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58" y="3801733"/>
            <a:ext cx="18192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87A63145-829C-4E1F-9399-6267A9D0C62F}"/>
              </a:ext>
            </a:extLst>
          </p:cNvPr>
          <p:cNvSpPr/>
          <p:nvPr/>
        </p:nvSpPr>
        <p:spPr>
          <a:xfrm>
            <a:off x="2173356" y="4028660"/>
            <a:ext cx="993913" cy="590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E692B7-D5E6-4865-84FB-FEAF57A83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907" y="3801733"/>
            <a:ext cx="1933575" cy="2362200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7736822-81A7-4A09-BE62-39B5743CB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70732" y="3801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4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0895FB-9929-472C-A2EC-6BE25AAC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252" y="642593"/>
            <a:ext cx="8063948" cy="1862067"/>
          </a:xfrm>
        </p:spPr>
        <p:txBody>
          <a:bodyPr>
            <a:normAutofit/>
          </a:bodyPr>
          <a:lstStyle/>
          <a:p>
            <a:r>
              <a:rPr lang="it-IT" sz="2800" dirty="0"/>
              <a:t>Per eseguire le moltiplicazioni con i decimali procedi senza tener conto della virgola……ma non dimenticarti di metterla al posto giusto nel prodotto!</a:t>
            </a:r>
          </a:p>
        </p:txBody>
      </p:sp>
      <p:pic>
        <p:nvPicPr>
          <p:cNvPr id="2050" name="Picture 2" descr="matematica terza e quarta - Pra 2.0">
            <a:extLst>
              <a:ext uri="{FF2B5EF4-FFF2-40B4-BE49-F238E27FC236}">
                <a16:creationId xmlns:a16="http://schemas.microsoft.com/office/drawing/2014/main" id="{7557DCE8-145A-4B0D-A472-4AB0AF6B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52" y="3781722"/>
            <a:ext cx="3498574" cy="256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483973A-8F4D-40E3-8BFD-2DDE01C206E7}"/>
              </a:ext>
            </a:extLst>
          </p:cNvPr>
          <p:cNvSpPr/>
          <p:nvPr/>
        </p:nvSpPr>
        <p:spPr>
          <a:xfrm>
            <a:off x="3432313" y="2663687"/>
            <a:ext cx="742122" cy="765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BD4B4729-70BB-4990-A47A-646714723682}"/>
              </a:ext>
            </a:extLst>
          </p:cNvPr>
          <p:cNvSpPr/>
          <p:nvPr/>
        </p:nvSpPr>
        <p:spPr>
          <a:xfrm>
            <a:off x="8362122" y="2663687"/>
            <a:ext cx="742122" cy="765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2" name="Picture 4" descr="matematica terza e quarta - Pra 2.0">
            <a:extLst>
              <a:ext uri="{FF2B5EF4-FFF2-40B4-BE49-F238E27FC236}">
                <a16:creationId xmlns:a16="http://schemas.microsoft.com/office/drawing/2014/main" id="{54E30D33-CC0B-4595-9FA4-852514E24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74" y="3880196"/>
            <a:ext cx="3498574" cy="25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6088BC7-4C93-4D51-870F-B17ECB4A4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717" y="417443"/>
            <a:ext cx="1596776" cy="1862067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EB668D1-42A9-4337-AAFD-C589B1507A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16072" y="417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8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38B13B-BCA6-47A1-BD57-2AF6FCAD2535}"/>
              </a:ext>
            </a:extLst>
          </p:cNvPr>
          <p:cNvSpPr txBox="1"/>
          <p:nvPr/>
        </p:nvSpPr>
        <p:spPr>
          <a:xfrm>
            <a:off x="3810000" y="530087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>
                    <a:lumMod val="50000"/>
                  </a:schemeClr>
                </a:solidFill>
              </a:rPr>
              <a:t>Adesso tocca a te…..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86B5E81-4268-49FC-AC87-5025ABA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144" y="1189382"/>
            <a:ext cx="4849856" cy="50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35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45</TotalTime>
  <Words>128</Words>
  <Application>Microsoft Office PowerPoint</Application>
  <PresentationFormat>Widescreen</PresentationFormat>
  <Paragraphs>15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Garamond</vt:lpstr>
      <vt:lpstr>Sapone</vt:lpstr>
      <vt:lpstr>Moltiplicazioni  con i decimali</vt:lpstr>
      <vt:lpstr>Presentazione standard di PowerPoint</vt:lpstr>
      <vt:lpstr>Per eseguire le moltiplicazioni con i decimali procedi senza tener conto della virgola……ma non dimenticarti di metterla al posto giusto nel prodotto!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Moltoplicazioni e divisioni con i decimali</dc:title>
  <dc:creator>Tiziana</dc:creator>
  <cp:lastModifiedBy>Tiziana</cp:lastModifiedBy>
  <cp:revision>5</cp:revision>
  <dcterms:created xsi:type="dcterms:W3CDTF">2021-02-22T20:28:42Z</dcterms:created>
  <dcterms:modified xsi:type="dcterms:W3CDTF">2021-02-22T21:14:12Z</dcterms:modified>
</cp:coreProperties>
</file>