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E2D2-9B3A-47AA-B657-D259F46E4CE3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8C2D-6940-4E6A-BE65-A421675FD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76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E2D2-9B3A-47AA-B657-D259F46E4CE3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8C2D-6940-4E6A-BE65-A421675FD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77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E2D2-9B3A-47AA-B657-D259F46E4CE3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8C2D-6940-4E6A-BE65-A421675FD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384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E2D2-9B3A-47AA-B657-D259F46E4CE3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8C2D-6940-4E6A-BE65-A421675FD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692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E2D2-9B3A-47AA-B657-D259F46E4CE3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8C2D-6940-4E6A-BE65-A421675FD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65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E2D2-9B3A-47AA-B657-D259F46E4CE3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8C2D-6940-4E6A-BE65-A421675FD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7342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E2D2-9B3A-47AA-B657-D259F46E4CE3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8C2D-6940-4E6A-BE65-A421675FD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3323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E2D2-9B3A-47AA-B657-D259F46E4CE3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8C2D-6940-4E6A-BE65-A421675FD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741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E2D2-9B3A-47AA-B657-D259F46E4CE3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8C2D-6940-4E6A-BE65-A421675FD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755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E2D2-9B3A-47AA-B657-D259F46E4CE3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8C2D-6940-4E6A-BE65-A421675FD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59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FE2D2-9B3A-47AA-B657-D259F46E4CE3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8C2D-6940-4E6A-BE65-A421675FD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333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FE2D2-9B3A-47AA-B657-D259F46E4CE3}" type="datetimeFigureOut">
              <a:rPr lang="it-IT" smtClean="0"/>
              <a:t>22/02/2021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58C2D-6940-4E6A-BE65-A421675FDB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019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olinacennamo\Desktop\MIL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7656"/>
            <a:ext cx="8352928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694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arolinacennamo\Desktop\SCHE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0449"/>
            <a:ext cx="8352928" cy="6416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450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olinacennamo\Desktop\SCHE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877176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121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arolinacennamo\Desktop\ANEL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8" y="188640"/>
            <a:ext cx="8474884" cy="636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7500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COMPRENSIONE</a:t>
            </a:r>
            <a:br>
              <a:rPr lang="it-IT" dirty="0" smtClean="0"/>
            </a:br>
            <a:r>
              <a:rPr lang="it-IT" sz="3200" dirty="0" smtClean="0"/>
              <a:t>RISPONDI ALLE DOMANDE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2800" dirty="0" smtClean="0"/>
              <a:t>QUANDO ACCADE LA STORIA ?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dirty="0" smtClean="0"/>
              <a:t>CHI E’ IL PROTAGONISTA DI QUESTA FIABA ?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dirty="0" smtClean="0"/>
              <a:t>IN QUALI LUOGHI SI SVOLGE LA STORIA ?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dirty="0" smtClean="0"/>
              <a:t>CHI VOLEVA LIBERARE LA PRINCIPESSA DALL’INCANTESIMO?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dirty="0" smtClean="0"/>
              <a:t>CHI LO AIUTO’ NELL’IMPRESA?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dirty="0" smtClean="0"/>
              <a:t>QUALI SONO GLI ELEMENTI MAGICI?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dirty="0" smtClean="0"/>
              <a:t>CHI E’ IL PERSONAGGIO CATTIVO?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dirty="0" smtClean="0"/>
              <a:t>IN CHE MODO L’EROE ROMPE L’ INCANTESIMO?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dirty="0" smtClean="0"/>
              <a:t>COME SI CONCLUDE LA STORIA?</a:t>
            </a:r>
          </a:p>
          <a:p>
            <a:pPr marL="514350" indent="-514350">
              <a:buFont typeface="+mj-lt"/>
              <a:buAutoNum type="arabicPeriod"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999411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5836" y="22940"/>
            <a:ext cx="8229600" cy="885780"/>
          </a:xfrm>
        </p:spPr>
        <p:txBody>
          <a:bodyPr/>
          <a:lstStyle/>
          <a:p>
            <a:r>
              <a:rPr lang="it-IT" dirty="0" smtClean="0"/>
              <a:t>ILLUSTRA LA FIABA</a:t>
            </a:r>
            <a:endParaRPr lang="it-IT" dirty="0"/>
          </a:p>
        </p:txBody>
      </p:sp>
      <p:pic>
        <p:nvPicPr>
          <p:cNvPr id="4098" name="Picture 2" descr="C:\Users\carolinacennamo\Desktop\DISEG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568471" y="-510633"/>
            <a:ext cx="5935050" cy="8280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911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67</Words>
  <Application>Microsoft Office PowerPoint</Application>
  <PresentationFormat>Presentazione su schermo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COMPRENSIONE RISPONDI ALLE DOMANDE </vt:lpstr>
      <vt:lpstr>ILLUSTRA LA FIABA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carolinacennamo</dc:creator>
  <cp:lastModifiedBy>carolinacennamo</cp:lastModifiedBy>
  <cp:revision>5</cp:revision>
  <dcterms:created xsi:type="dcterms:W3CDTF">2021-02-22T16:29:48Z</dcterms:created>
  <dcterms:modified xsi:type="dcterms:W3CDTF">2021-02-22T17:48:48Z</dcterms:modified>
</cp:coreProperties>
</file>