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F054F-022B-4AF0-A7D3-E5812E832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3209DD-5BCC-4A03-8EDB-95DA7D39B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331419-7B28-4E3B-91A3-A89F7DB78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B58-C204-4D4D-B811-65EDA4C717BC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A6BE8F-9664-481F-A378-A7EC58B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D7191C-DC55-4E7A-817C-7FADB619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7372-D46B-4935-AE7D-D3610383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46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8D53A9-F63B-485E-ABD3-558A8E6C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4E23CC-67D6-4D7E-8FDD-32D0EFB4B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9208F9-FE76-4652-8C89-F456D876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B58-C204-4D4D-B811-65EDA4C717BC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B23BC3-32E6-4388-BC72-6D8E6A61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219598-7B07-4966-952D-AB055DA8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7372-D46B-4935-AE7D-D3610383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72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61F4682-2B94-4322-8611-DBC18E515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65CDD1-14FD-4086-8911-CF1177882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3821C6-6C8F-4A5F-BBA8-03D78C1B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B58-C204-4D4D-B811-65EDA4C717BC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054500-0063-4741-AB7F-9EBCD6F1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4093AC-08FB-4D02-B476-00FD82C0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7372-D46B-4935-AE7D-D3610383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2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DCCE56-3D91-4BD3-A897-A517FB14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CCE0F9-461D-4C79-832D-C07BDAE95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E5D8FD-38A1-44FD-BDEA-BCFEE6131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B58-C204-4D4D-B811-65EDA4C717BC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24C8F5-D867-46D8-8B10-90A04446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A7C5EF-0DEA-4367-A6E7-C0B08C96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7372-D46B-4935-AE7D-D3610383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33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821478-0852-4E59-A256-6F05AE9B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FEC21C-98B8-45D3-AF98-87CCAD4F5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ACB78C-9CF3-463C-9ED7-114F7B792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B58-C204-4D4D-B811-65EDA4C717BC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5E01D4-4BF7-4913-8B2A-7EF56FD7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A6C036-60E3-4DDA-850C-B1079C0E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7372-D46B-4935-AE7D-D3610383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95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78D7D3-8454-46B7-B53A-530ED4BE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E6C894-1011-40F1-B080-DC0774024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F29D302-4C24-475D-8A6C-0FF01C8D6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E66640-789D-46F4-8439-1908E9CB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B58-C204-4D4D-B811-65EDA4C717BC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24F99C6-6367-4772-8D35-AA2F8F3D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CCBD2B-68C5-46E5-B7D1-899DE32A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7372-D46B-4935-AE7D-D3610383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42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725150-E4F2-4C2D-B533-BFC82570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AE7F7F-3642-4740-AB6A-E178AE249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F3726C4-2752-4391-9DCB-FA93B3090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FC485F-6831-4B87-862F-C2C12F2D1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637FBB-9476-4220-BEDE-1152AD6CC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F680D3F-50A7-4AE7-938B-6B6DA388E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B58-C204-4D4D-B811-65EDA4C717BC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5E04FAA-CFCF-49CA-BC83-3D8C2406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66C08A8-691E-4B1C-BDD0-F0BBAC74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7372-D46B-4935-AE7D-D3610383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06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791CBC-0151-49D7-98C4-79F53BA4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753153A-FD34-49CB-9B2B-83EF8745C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B58-C204-4D4D-B811-65EDA4C717BC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89B0C60-0333-4430-A86D-CBCA3BBF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6DF82D1-6CA5-4542-9CCA-93602A16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7372-D46B-4935-AE7D-D3610383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2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8F8658E-9F6B-4194-9CA0-A8C5D20A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B58-C204-4D4D-B811-65EDA4C717BC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E76F7F-7BF0-426B-A1E2-6D8D5EA4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5E3F7C-E36E-4C81-A122-E36C62F8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7372-D46B-4935-AE7D-D3610383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77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2228C0-7C4B-42B2-B179-9ED8611F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1439EB-22DA-44AE-84DD-E76E68013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898F44-C6C0-443E-BB29-4A8EE2DE1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5A174E-09C1-4269-9F59-0405E18D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B58-C204-4D4D-B811-65EDA4C717BC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491968-1315-4B0E-8370-0CAE03C2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D691EF-B3A2-4A03-BE83-A08294F5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7372-D46B-4935-AE7D-D3610383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9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A313E-6357-4DAB-BEAF-0BB31F7F1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311F17B-E332-4EC5-9B73-8E0E190B9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13D782C-0BD6-49A7-ACA2-9A10F4743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050206-1AD1-4CB1-B004-6592326FB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B58-C204-4D4D-B811-65EDA4C717BC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3A579C-0A85-44D8-8AD4-4C527685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D17039-625E-4A3B-B33C-62BCD698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7372-D46B-4935-AE7D-D3610383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80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6CF23B5-72FD-4D4F-849F-5F5EE505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3C2B5A-8529-43DF-80D5-5DA7075EB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5E4A6A-0EA1-428F-BA1D-C3CF8E809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A9B58-C204-4D4D-B811-65EDA4C717BC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991BF0-2FEB-4DDE-9CEF-5E61CA06F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7F13C4-5AFA-4EC1-97A7-3A94C6837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F7372-D46B-4935-AE7D-D3610383D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57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’IN&#10;D&#10;U&#10;ISM&#10;O&#10; ">
            <a:extLst>
              <a:ext uri="{FF2B5EF4-FFF2-40B4-BE49-F238E27FC236}">
                <a16:creationId xmlns:a16="http://schemas.microsoft.com/office/drawing/2014/main" id="{F55BFAB7-3AE7-4AF7-91A5-6C21800C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1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FFUSIONE&#10;Gli INDUISTI rappresentano la terza comunità religiosa&#10;del mondo (dopo i CRISTIANI e i MUSULMANI), sono&#10;quasi 6...">
            <a:extLst>
              <a:ext uri="{FF2B5EF4-FFF2-40B4-BE49-F238E27FC236}">
                <a16:creationId xmlns:a16="http://schemas.microsoft.com/office/drawing/2014/main" id="{BC4AB66D-71B1-4EC7-A119-61059E81E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SPETTI STORICI&#10;Le origini storiche sono difficilmente databili; ci sono diverse&#10;ipotesi storiche a riguardo.&#10;E’ la più an...">
            <a:extLst>
              <a:ext uri="{FF2B5EF4-FFF2-40B4-BE49-F238E27FC236}">
                <a16:creationId xmlns:a16="http://schemas.microsoft.com/office/drawing/2014/main" id="{369645BB-0CD2-4772-8235-DA21B5ADF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900"/>
            <a:ext cx="6096000" cy="66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05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TRE DIVINITÀ E DIVINITÀ SECONDARIE&#10;Oltre alle tre divinità principali, ve ne sono centinaia di altre,&#10;alcune venerate in...">
            <a:extLst>
              <a:ext uri="{FF2B5EF4-FFF2-40B4-BE49-F238E27FC236}">
                <a16:creationId xmlns:a16="http://schemas.microsoft.com/office/drawing/2014/main" id="{9265D6CC-F966-4D17-9CE1-C71D11DCC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6"/>
            <a:ext cx="7338349" cy="722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ggi l’Induismo è suddiviso in tante “sette” con credenze e riti molto diversi.&#10;Ma alcuni principi sono uguali per tutti. ...">
            <a:extLst>
              <a:ext uri="{FF2B5EF4-FFF2-40B4-BE49-F238E27FC236}">
                <a16:creationId xmlns:a16="http://schemas.microsoft.com/office/drawing/2014/main" id="{D917478A-023F-47EB-9F88-649405CAE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982" y="370390"/>
            <a:ext cx="5143017" cy="68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56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iò che lega l’uomo al ciclo delle nascite è il KARMA (parola in sanscrito che&#10;significa AZIONE). Ogni azione buona o catt...">
            <a:extLst>
              <a:ext uri="{FF2B5EF4-FFF2-40B4-BE49-F238E27FC236}">
                <a16:creationId xmlns:a16="http://schemas.microsoft.com/office/drawing/2014/main" id="{07D8BDB8-AA12-41FF-8AA9-6D4E9BC1C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8"/>
            <a:ext cx="6683021" cy="677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o scopo ultimo dell’Indù è L’UNIONE TOTALE CON L’ASSOLUTO. Per&#10;raggiungerlo non esiste un’unica via, ognuno trova il suo&#10;...">
            <a:extLst>
              <a:ext uri="{FF2B5EF4-FFF2-40B4-BE49-F238E27FC236}">
                <a16:creationId xmlns:a16="http://schemas.microsoft.com/office/drawing/2014/main" id="{154343CA-1029-47C5-8B62-BDDC987EC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421" y="41479"/>
            <a:ext cx="5610579" cy="677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14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UOGHI DI PREGHIERA&#10;Molti induisti pregano nei TEMPLI (Mandir), ognuno dei quali è considerato la&#10;casa terrestre di una di...">
            <a:extLst>
              <a:ext uri="{FF2B5EF4-FFF2-40B4-BE49-F238E27FC236}">
                <a16:creationId xmlns:a16="http://schemas.microsoft.com/office/drawing/2014/main" id="{7F0077FE-65FC-4121-92DC-1B68181E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18"/>
            <a:ext cx="6516547" cy="686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 &#10;GIORNO SACRO&#10;Non esiste un giorno sacro preciso ma TANTE FESTE RELIGIOSE che&#10;hanno un’importante funzione sociale; momen...">
            <a:extLst>
              <a:ext uri="{FF2B5EF4-FFF2-40B4-BE49-F238E27FC236}">
                <a16:creationId xmlns:a16="http://schemas.microsoft.com/office/drawing/2014/main" id="{A5894DD0-2E85-4CD7-BBA8-173AA7996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47" y="0"/>
            <a:ext cx="556742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85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BITUDINI RELIGIOSE&#10;Un’ abitudine è quella del BAGNO NELL’ACQUA DEL GANGE&#10;che consiste nell’inchinarsi verso il sole, imme...">
            <a:extLst>
              <a:ext uri="{FF2B5EF4-FFF2-40B4-BE49-F238E27FC236}">
                <a16:creationId xmlns:a16="http://schemas.microsoft.com/office/drawing/2014/main" id="{78FE3CA4-8AFE-4FEC-906E-DEF99DFCB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556" y="1"/>
            <a:ext cx="680805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ITI INDÙ E PRATICHE RELIGIOSE&#10;La pratica religiosa di ogni indù è la PUJA che è un rito di offerte e&#10;preghiere che si pos...">
            <a:extLst>
              <a:ext uri="{FF2B5EF4-FFF2-40B4-BE49-F238E27FC236}">
                <a16:creationId xmlns:a16="http://schemas.microsoft.com/office/drawing/2014/main" id="{3800FA57-B694-4CF4-86D1-ED4852BA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02" y="0"/>
            <a:ext cx="59165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4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IMBOLI&#10;YANTRA&#10;Rappresenta la struttura del corpo divino.&#10;Usato nella meditazione come strumento di&#10;controllo&#10;delle energi...">
            <a:extLst>
              <a:ext uri="{FF2B5EF4-FFF2-40B4-BE49-F238E27FC236}">
                <a16:creationId xmlns:a16="http://schemas.microsoft.com/office/drawing/2014/main" id="{DB8F0FE1-B464-4666-BDD6-3CABE2F32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" y="244784"/>
            <a:ext cx="6204030" cy="661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IMBOLI&#10;LOTO&#10;Il fiore di loto rappresenta la crescita&#10;vegetale, la fertilità delle acque e&#10;soprattutto la purezza&#10; ">
            <a:extLst>
              <a:ext uri="{FF2B5EF4-FFF2-40B4-BE49-F238E27FC236}">
                <a16:creationId xmlns:a16="http://schemas.microsoft.com/office/drawing/2014/main" id="{FE6F19A0-5DD2-4ECA-B437-C254C468B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10" y="0"/>
            <a:ext cx="612558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41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NDUMENTI SACRI TIPICI&#10;Le donne indiane sono molto famose anche per il loro&#10;abbigliamento. Fino ai quindici-sedici anni, e...">
            <a:extLst>
              <a:ext uri="{FF2B5EF4-FFF2-40B4-BE49-F238E27FC236}">
                <a16:creationId xmlns:a16="http://schemas.microsoft.com/office/drawing/2014/main" id="{1D4238B0-2D2E-4838-B6CC-9383A06A7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965"/>
            <a:ext cx="6886221" cy="664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GANDHI&#10;Importante guida spirituale, politico e filosofo indiano. Nel suo&#10;paese è riconosciuto come PADRE DELLA NAZIONE. Eg...">
            <a:extLst>
              <a:ext uri="{FF2B5EF4-FFF2-40B4-BE49-F238E27FC236}">
                <a16:creationId xmlns:a16="http://schemas.microsoft.com/office/drawing/2014/main" id="{00F06A46-8E53-4661-B4C5-666650115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56" y="0"/>
            <a:ext cx="5312180" cy="677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76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nduismo">
            <a:extLst>
              <a:ext uri="{FF2B5EF4-FFF2-40B4-BE49-F238E27FC236}">
                <a16:creationId xmlns:a16="http://schemas.microsoft.com/office/drawing/2014/main" id="{271CB10F-496D-41E7-A65E-77B955FDD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9" y="231423"/>
            <a:ext cx="7279744" cy="662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D3F9C6-79F4-4A5C-AF0B-C8407087010A}"/>
              </a:ext>
            </a:extLst>
          </p:cNvPr>
          <p:cNvSpPr txBox="1"/>
          <p:nvPr/>
        </p:nvSpPr>
        <p:spPr>
          <a:xfrm>
            <a:off x="7857066" y="1299366"/>
            <a:ext cx="3881789" cy="31085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2800" dirty="0"/>
              <a:t>ATTIVITA’:</a:t>
            </a:r>
          </a:p>
          <a:p>
            <a:r>
              <a:rPr lang="it-IT" sz="2800" dirty="0"/>
              <a:t>LEGGI LE NOTIZIE RELATIVE ALLA RELIGIONE INDUISTA E POI FAI UNA RICERCA SU GANDHI, IL FONDATORE DELLA NON VIOLENZA.</a:t>
            </a:r>
          </a:p>
        </p:txBody>
      </p:sp>
    </p:spTree>
    <p:extLst>
      <p:ext uri="{BB962C8B-B14F-4D97-AF65-F5344CB8AC3E}">
        <p14:creationId xmlns:p14="http://schemas.microsoft.com/office/powerpoint/2010/main" val="3771952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 Barbato</dc:creator>
  <cp:lastModifiedBy>Simone Barbato</cp:lastModifiedBy>
  <cp:revision>4</cp:revision>
  <dcterms:created xsi:type="dcterms:W3CDTF">2021-02-21T17:47:26Z</dcterms:created>
  <dcterms:modified xsi:type="dcterms:W3CDTF">2021-02-21T18:22:04Z</dcterms:modified>
</cp:coreProperties>
</file>