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 emozioni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emotions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Italiano – Inglese</a:t>
            </a:r>
          </a:p>
          <a:p>
            <a:r>
              <a:rPr lang="it-IT" dirty="0" smtClean="0"/>
              <a:t>Classe 2° E siciliano</a:t>
            </a:r>
          </a:p>
          <a:p>
            <a:r>
              <a:rPr lang="it-IT" dirty="0" smtClean="0"/>
              <a:t>Ins. Vincenza mele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212" y="966650"/>
            <a:ext cx="3187338" cy="1907179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1012" y="2569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7200" dirty="0" smtClean="0">
                <a:solidFill>
                  <a:schemeClr val="accent1"/>
                </a:solidFill>
              </a:rPr>
              <a:t>Le emozioni</a:t>
            </a:r>
            <a:endParaRPr lang="it-IT" sz="7200" dirty="0">
              <a:solidFill>
                <a:schemeClr val="accent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0448" y="2573382"/>
            <a:ext cx="10268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Le emozioni nascono dal nostro cuore. Nessuno può fermarle. Ci danno entusiasmo che è indispensabile per vivere. Ci danno rabbia, paura, tristezza, gioia.</a:t>
            </a:r>
          </a:p>
          <a:p>
            <a:r>
              <a:rPr lang="it-IT" sz="4000" dirty="0" smtClean="0"/>
              <a:t>Le emozioni sono musica, profumo, colori. Solo il cuore può sentirle e ascoltarle.</a:t>
            </a:r>
            <a:endParaRPr lang="it-IT" sz="4000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8651" y="9165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716677" y="3850000"/>
            <a:ext cx="2293620" cy="279899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1" y="303915"/>
            <a:ext cx="4415245" cy="37325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56663" y="966651"/>
            <a:ext cx="5316583" cy="660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L’ALFABEMOZIONARIO</a:t>
            </a:r>
          </a:p>
          <a:p>
            <a:r>
              <a:rPr lang="it-IT" sz="4000" dirty="0" smtClean="0">
                <a:solidFill>
                  <a:srgbClr val="FF0000"/>
                </a:solidFill>
              </a:rPr>
              <a:t>A</a:t>
            </a:r>
            <a:r>
              <a:rPr lang="it-IT" sz="4000" dirty="0" smtClean="0"/>
              <a:t> come </a:t>
            </a:r>
            <a:r>
              <a:rPr lang="it-IT" sz="4000" dirty="0" smtClean="0">
                <a:solidFill>
                  <a:srgbClr val="FF0000"/>
                </a:solidFill>
              </a:rPr>
              <a:t> AMICIZIA</a:t>
            </a:r>
          </a:p>
          <a:p>
            <a:r>
              <a:rPr lang="it-IT" sz="4000" dirty="0" smtClean="0">
                <a:solidFill>
                  <a:srgbClr val="FF0000"/>
                </a:solidFill>
              </a:rPr>
              <a:t>A </a:t>
            </a:r>
            <a:r>
              <a:rPr lang="it-IT" sz="4000" dirty="0" smtClean="0"/>
              <a:t>come  </a:t>
            </a:r>
            <a:r>
              <a:rPr lang="it-IT" sz="4000" dirty="0" smtClean="0">
                <a:solidFill>
                  <a:srgbClr val="FF0000"/>
                </a:solidFill>
              </a:rPr>
              <a:t>AMORE</a:t>
            </a:r>
          </a:p>
          <a:p>
            <a:r>
              <a:rPr lang="it-IT" sz="4000" dirty="0" smtClean="0">
                <a:solidFill>
                  <a:srgbClr val="FF0000"/>
                </a:solidFill>
              </a:rPr>
              <a:t>A </a:t>
            </a:r>
            <a:r>
              <a:rPr lang="it-IT" sz="4000" dirty="0" smtClean="0"/>
              <a:t>come  </a:t>
            </a:r>
            <a:r>
              <a:rPr lang="it-IT" sz="4000" dirty="0" smtClean="0">
                <a:solidFill>
                  <a:srgbClr val="FF0000"/>
                </a:solidFill>
              </a:rPr>
              <a:t>ANSIA</a:t>
            </a:r>
          </a:p>
          <a:p>
            <a:r>
              <a:rPr lang="it-IT" sz="4000" dirty="0" smtClean="0">
                <a:solidFill>
                  <a:srgbClr val="92D050"/>
                </a:solidFill>
              </a:rPr>
              <a:t>B </a:t>
            </a:r>
            <a:r>
              <a:rPr lang="it-IT" sz="4000" dirty="0" smtClean="0"/>
              <a:t>come  </a:t>
            </a:r>
            <a:r>
              <a:rPr lang="it-IT" sz="4000" dirty="0" smtClean="0">
                <a:solidFill>
                  <a:srgbClr val="92D050"/>
                </a:solidFill>
              </a:rPr>
              <a:t>BUGIA</a:t>
            </a:r>
          </a:p>
          <a:p>
            <a:r>
              <a:rPr lang="it-IT" sz="4000" dirty="0" smtClean="0">
                <a:solidFill>
                  <a:srgbClr val="92D050"/>
                </a:solidFill>
              </a:rPr>
              <a:t>B </a:t>
            </a:r>
            <a:r>
              <a:rPr lang="it-IT" sz="4000" dirty="0" smtClean="0"/>
              <a:t>come  </a:t>
            </a:r>
            <a:r>
              <a:rPr lang="it-IT" sz="4000" dirty="0" smtClean="0">
                <a:solidFill>
                  <a:srgbClr val="92D050"/>
                </a:solidFill>
              </a:rPr>
              <a:t>BLOCCATA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it-IT" sz="3600" dirty="0">
                <a:solidFill>
                  <a:srgbClr val="2FA3EE">
                    <a:lumMod val="50000"/>
                  </a:srgbClr>
                </a:solidFill>
              </a:rPr>
              <a:t>C</a:t>
            </a:r>
            <a:r>
              <a:rPr lang="it-IT" sz="3600" dirty="0">
                <a:solidFill>
                  <a:prstClr val="black"/>
                </a:solidFill>
              </a:rPr>
              <a:t> come </a:t>
            </a:r>
            <a:r>
              <a:rPr lang="it-IT" sz="3600" dirty="0">
                <a:solidFill>
                  <a:srgbClr val="2FA3EE">
                    <a:lumMod val="50000"/>
                  </a:srgbClr>
                </a:solidFill>
              </a:rPr>
              <a:t>CORAGGIO 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it-IT" sz="3600" dirty="0">
                <a:solidFill>
                  <a:srgbClr val="2FA3EE">
                    <a:lumMod val="50000"/>
                  </a:srgbClr>
                </a:solidFill>
              </a:rPr>
              <a:t>C </a:t>
            </a:r>
            <a:r>
              <a:rPr lang="it-IT" sz="3600" dirty="0">
                <a:solidFill>
                  <a:prstClr val="black"/>
                </a:solidFill>
              </a:rPr>
              <a:t>come</a:t>
            </a:r>
            <a:r>
              <a:rPr lang="it-IT" sz="3600" dirty="0">
                <a:solidFill>
                  <a:srgbClr val="2FA3EE">
                    <a:lumMod val="50000"/>
                  </a:srgbClr>
                </a:solidFill>
              </a:rPr>
              <a:t> CONTENTO</a:t>
            </a:r>
          </a:p>
          <a:p>
            <a:endParaRPr lang="it-IT" sz="4000" dirty="0" smtClean="0"/>
          </a:p>
          <a:p>
            <a:endParaRPr lang="it-IT" sz="4000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8680" y="363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09271" y="470263"/>
            <a:ext cx="10363826" cy="581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cap="none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it-IT" sz="3600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600" cap="none" dirty="0" smtClean="0"/>
              <a:t>come</a:t>
            </a:r>
            <a:r>
              <a:rPr lang="it-IT" sz="3600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600" cap="none" dirty="0" smtClean="0">
                <a:solidFill>
                  <a:schemeClr val="accent4">
                    <a:lumMod val="50000"/>
                  </a:schemeClr>
                </a:solidFill>
              </a:rPr>
              <a:t>DISGUSTO</a:t>
            </a:r>
          </a:p>
          <a:p>
            <a:pPr marL="0" indent="0">
              <a:buNone/>
            </a:pPr>
            <a:r>
              <a:rPr lang="it-IT" sz="3600" cap="none" dirty="0" smtClean="0">
                <a:solidFill>
                  <a:schemeClr val="accent4">
                    <a:lumMod val="50000"/>
                  </a:schemeClr>
                </a:solidFill>
              </a:rPr>
              <a:t>D </a:t>
            </a:r>
            <a:r>
              <a:rPr lang="it-IT" sz="3600" cap="none" dirty="0" smtClean="0"/>
              <a:t>come</a:t>
            </a:r>
            <a:r>
              <a:rPr lang="it-IT" sz="3600" cap="none" dirty="0" smtClean="0">
                <a:solidFill>
                  <a:schemeClr val="accent4">
                    <a:lumMod val="50000"/>
                  </a:schemeClr>
                </a:solidFill>
              </a:rPr>
              <a:t> DESIDERIO</a:t>
            </a:r>
          </a:p>
          <a:p>
            <a:pPr marL="0" indent="0">
              <a:buNone/>
            </a:pPr>
            <a:r>
              <a:rPr lang="it-IT" sz="3600" cap="none" dirty="0" smtClean="0">
                <a:solidFill>
                  <a:srgbClr val="7030A0"/>
                </a:solidFill>
              </a:rPr>
              <a:t>E </a:t>
            </a:r>
            <a:r>
              <a:rPr lang="it-IT" sz="3600" cap="none" dirty="0" smtClean="0"/>
              <a:t>come</a:t>
            </a:r>
            <a:r>
              <a:rPr lang="it-IT" sz="3600" cap="none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it-IT" sz="3600" cap="none" dirty="0" smtClean="0">
                <a:solidFill>
                  <a:srgbClr val="7030A0"/>
                </a:solidFill>
              </a:rPr>
              <a:t>EMOZIONE</a:t>
            </a:r>
          </a:p>
          <a:p>
            <a:pPr marL="0" indent="0">
              <a:buNone/>
            </a:pPr>
            <a:r>
              <a:rPr lang="it-IT" sz="3600" cap="none" dirty="0" smtClean="0">
                <a:solidFill>
                  <a:srgbClr val="7030A0"/>
                </a:solidFill>
              </a:rPr>
              <a:t>E </a:t>
            </a:r>
            <a:r>
              <a:rPr lang="it-IT" sz="3600" cap="none" dirty="0" smtClean="0"/>
              <a:t>come</a:t>
            </a:r>
            <a:r>
              <a:rPr lang="it-IT" sz="3600" cap="none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sz="3600" cap="none" dirty="0" smtClean="0">
                <a:solidFill>
                  <a:srgbClr val="7030A0"/>
                </a:solidFill>
              </a:rPr>
              <a:t> ENTUSIASMO</a:t>
            </a:r>
          </a:p>
          <a:p>
            <a:pPr marL="0" indent="0">
              <a:buNone/>
            </a:pPr>
            <a:r>
              <a:rPr lang="it-IT" sz="3600" cap="none" dirty="0" smtClean="0">
                <a:solidFill>
                  <a:srgbClr val="C00000"/>
                </a:solidFill>
              </a:rPr>
              <a:t>F</a:t>
            </a:r>
            <a:r>
              <a:rPr lang="it-IT" sz="3600" cap="none" dirty="0" smtClean="0">
                <a:solidFill>
                  <a:srgbClr val="7030A0"/>
                </a:solidFill>
              </a:rPr>
              <a:t> </a:t>
            </a:r>
            <a:r>
              <a:rPr lang="it-IT" sz="3600" cap="none" dirty="0" smtClean="0"/>
              <a:t>come</a:t>
            </a:r>
            <a:r>
              <a:rPr lang="it-IT" sz="3600" cap="none" dirty="0" smtClean="0">
                <a:solidFill>
                  <a:srgbClr val="7030A0"/>
                </a:solidFill>
              </a:rPr>
              <a:t> </a:t>
            </a:r>
            <a:r>
              <a:rPr lang="it-IT" sz="3600" cap="none" dirty="0" smtClean="0">
                <a:solidFill>
                  <a:srgbClr val="C00000"/>
                </a:solidFill>
              </a:rPr>
              <a:t>FELICITA</a:t>
            </a:r>
            <a:r>
              <a:rPr lang="it-IT" sz="3600" cap="none" dirty="0" smtClean="0">
                <a:solidFill>
                  <a:srgbClr val="849040"/>
                </a:solidFill>
              </a:rPr>
              <a:t>’</a:t>
            </a:r>
          </a:p>
          <a:p>
            <a:pPr marL="0" indent="0">
              <a:buNone/>
            </a:pPr>
            <a:r>
              <a:rPr lang="it-IT" sz="3600" cap="none" dirty="0" smtClean="0">
                <a:solidFill>
                  <a:srgbClr val="00B050"/>
                </a:solidFill>
              </a:rPr>
              <a:t>G</a:t>
            </a:r>
            <a:r>
              <a:rPr lang="it-IT" sz="3600" cap="none" dirty="0" smtClean="0">
                <a:solidFill>
                  <a:srgbClr val="7030A0"/>
                </a:solidFill>
              </a:rPr>
              <a:t> </a:t>
            </a:r>
            <a:r>
              <a:rPr lang="it-IT" sz="3600" cap="none" dirty="0" smtClean="0"/>
              <a:t>come</a:t>
            </a:r>
            <a:r>
              <a:rPr lang="it-IT" sz="3600" cap="none" dirty="0" smtClean="0">
                <a:solidFill>
                  <a:srgbClr val="7030A0"/>
                </a:solidFill>
              </a:rPr>
              <a:t> </a:t>
            </a:r>
            <a:r>
              <a:rPr lang="it-IT" sz="3600" cap="none" dirty="0" smtClean="0">
                <a:solidFill>
                  <a:srgbClr val="00B050"/>
                </a:solidFill>
              </a:rPr>
              <a:t>GELOSIA</a:t>
            </a:r>
          </a:p>
          <a:p>
            <a:pPr marL="0" indent="0">
              <a:buNone/>
            </a:pPr>
            <a:r>
              <a:rPr lang="it-IT" sz="3600" cap="none" dirty="0" smtClean="0"/>
              <a:t>Parliamone……</a:t>
            </a:r>
            <a:endParaRPr lang="it-IT" sz="3600" cap="none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39989" y="1711234"/>
            <a:ext cx="4180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Scrivi una frase per ogni emozione</a:t>
            </a:r>
            <a:endParaRPr lang="it-IT" sz="4400" dirty="0"/>
          </a:p>
        </p:txBody>
      </p:sp>
      <p:sp>
        <p:nvSpPr>
          <p:cNvPr id="5" name="Cuore 4"/>
          <p:cNvSpPr/>
          <p:nvPr/>
        </p:nvSpPr>
        <p:spPr>
          <a:xfrm>
            <a:off x="4911635" y="535577"/>
            <a:ext cx="5708468" cy="4859383"/>
          </a:xfrm>
          <a:prstGeom prst="hear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1069" y="4785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Filastrocca dell’amicizia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8125097" y="2214694"/>
            <a:ext cx="3487783" cy="366359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58536" y="2024742"/>
            <a:ext cx="6897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E’ tanto bello essere amici,</a:t>
            </a:r>
          </a:p>
          <a:p>
            <a:r>
              <a:rPr lang="it-IT" sz="3600" dirty="0"/>
              <a:t>g</a:t>
            </a:r>
            <a:r>
              <a:rPr lang="it-IT" sz="3600" dirty="0" smtClean="0"/>
              <a:t>iocare insieme, sentirsi felici.</a:t>
            </a:r>
          </a:p>
          <a:p>
            <a:r>
              <a:rPr lang="it-IT" sz="3600" dirty="0" smtClean="0"/>
              <a:t>Con il mio amico è bello parlare, </a:t>
            </a:r>
          </a:p>
          <a:p>
            <a:r>
              <a:rPr lang="it-IT" sz="3600" dirty="0"/>
              <a:t>a</a:t>
            </a:r>
            <a:r>
              <a:rPr lang="it-IT" sz="3600" dirty="0" smtClean="0"/>
              <a:t>vere mille cose da raccontare; </a:t>
            </a:r>
          </a:p>
          <a:p>
            <a:r>
              <a:rPr lang="it-IT" sz="3600" dirty="0"/>
              <a:t>e</a:t>
            </a:r>
            <a:r>
              <a:rPr lang="it-IT" sz="3600" dirty="0" smtClean="0"/>
              <a:t> ridere insieme, ridere assai,</a:t>
            </a:r>
          </a:p>
          <a:p>
            <a:r>
              <a:rPr lang="it-IT" sz="3600" dirty="0"/>
              <a:t>a</a:t>
            </a:r>
            <a:r>
              <a:rPr lang="it-IT" sz="3600" dirty="0" smtClean="0"/>
              <a:t> stare insieme non ci si stanca  mai</a:t>
            </a:r>
            <a:endParaRPr lang="it-IT" sz="3600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4188" y="1074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5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emotions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74407" y="1973984"/>
            <a:ext cx="1943100" cy="19431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207" y="2135981"/>
            <a:ext cx="2103947" cy="139557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1828" y="2210797"/>
            <a:ext cx="1819275" cy="18192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36444" y="4114799"/>
            <a:ext cx="1894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happy</a:t>
            </a:r>
            <a:endParaRPr lang="it-IT" sz="4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58000" y="5434149"/>
            <a:ext cx="21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surprised</a:t>
            </a:r>
            <a:endParaRPr lang="it-IT" sz="4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162902" y="4271554"/>
            <a:ext cx="138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sad</a:t>
            </a:r>
            <a:endParaRPr lang="it-IT" sz="4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311118" y="3409406"/>
            <a:ext cx="2262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scared</a:t>
            </a:r>
            <a:endParaRPr lang="it-IT" sz="4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268" y="871394"/>
            <a:ext cx="2409825" cy="180975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019282" y="3209198"/>
            <a:ext cx="2593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/>
              <a:t>angry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3178" y="4271554"/>
            <a:ext cx="2090056" cy="1870481"/>
          </a:xfrm>
          <a:prstGeom prst="rect">
            <a:avLst/>
          </a:prstGeom>
        </p:spPr>
      </p:pic>
      <p:pic>
        <p:nvPicPr>
          <p:cNvPr id="1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27028" y="699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3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FF0000"/>
                </a:solidFill>
              </a:rPr>
              <a:t>MY FACE SAYS I AM……</a:t>
            </a:r>
            <a:endParaRPr lang="it-IT" sz="54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08973" y="2096262"/>
            <a:ext cx="10363826" cy="3822848"/>
          </a:xfrm>
        </p:spPr>
        <p:txBody>
          <a:bodyPr>
            <a:normAutofit/>
          </a:bodyPr>
          <a:lstStyle/>
          <a:p>
            <a:r>
              <a:rPr lang="it-IT" sz="4000" dirty="0" smtClean="0"/>
              <a:t>I’M HAPPY AND YOU?</a:t>
            </a:r>
            <a:endParaRPr lang="it-IT" sz="4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06" y="2712722"/>
            <a:ext cx="2900580" cy="34485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394" y="2584811"/>
            <a:ext cx="3409405" cy="23790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29646" y="5943597"/>
            <a:ext cx="2233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Bye bye</a:t>
            </a:r>
            <a:endParaRPr lang="it-IT" sz="4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11189" y="3526971"/>
            <a:ext cx="2704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I’m angry</a:t>
            </a:r>
            <a:endParaRPr lang="it-IT" sz="4400" dirty="0"/>
          </a:p>
        </p:txBody>
      </p:sp>
      <p:pic>
        <p:nvPicPr>
          <p:cNvPr id="11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3199" y="1052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242</TotalTime>
  <Words>179</Words>
  <Application>Microsoft Office PowerPoint</Application>
  <PresentationFormat>Widescreen</PresentationFormat>
  <Paragraphs>40</Paragraphs>
  <Slides>7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Tw Cen MT</vt:lpstr>
      <vt:lpstr>Goccia</vt:lpstr>
      <vt:lpstr>Le emozioni  emotions</vt:lpstr>
      <vt:lpstr>Le emozioni</vt:lpstr>
      <vt:lpstr>Presentazione standard di PowerPoint</vt:lpstr>
      <vt:lpstr>Presentazione standard di PowerPoint</vt:lpstr>
      <vt:lpstr>Filastrocca dell’amicizia</vt:lpstr>
      <vt:lpstr>emotions</vt:lpstr>
      <vt:lpstr>MY FACE SAYS I AM……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verbo</dc:title>
  <dc:creator>Enza</dc:creator>
  <cp:lastModifiedBy>Enza</cp:lastModifiedBy>
  <cp:revision>28</cp:revision>
  <dcterms:created xsi:type="dcterms:W3CDTF">2021-02-22T07:31:58Z</dcterms:created>
  <dcterms:modified xsi:type="dcterms:W3CDTF">2021-02-26T19:08:10Z</dcterms:modified>
</cp:coreProperties>
</file>