
<file path=[Content_Types].xml><?xml version="1.0" encoding="utf-8"?>
<Types xmlns="http://schemas.openxmlformats.org/package/2006/content-types">
  <Default Extension="jpe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2" r:id="rId1"/>
  </p:sldMasterIdLst>
  <p:sldIdLst>
    <p:sldId id="256" r:id="rId2"/>
    <p:sldId id="258" r:id="rId3"/>
    <p:sldId id="257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E55E916-249E-466B-9444-75654CAE07AA}" v="14" dt="2021-02-22T07:54:08.47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13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microsoft.com/office/2016/11/relationships/changesInfo" Target="changesInfos/changesInfo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Vincenzo Romano" userId="28d6a931cc4a616f" providerId="LiveId" clId="{0E55E916-249E-466B-9444-75654CAE07AA}"/>
    <pc:docChg chg="custSel modSld">
      <pc:chgData name="Vincenzo Romano" userId="28d6a931cc4a616f" providerId="LiveId" clId="{0E55E916-249E-466B-9444-75654CAE07AA}" dt="2021-02-22T07:56:34.813" v="165" actId="113"/>
      <pc:docMkLst>
        <pc:docMk/>
      </pc:docMkLst>
      <pc:sldChg chg="modSp mod">
        <pc:chgData name="Vincenzo Romano" userId="28d6a931cc4a616f" providerId="LiveId" clId="{0E55E916-249E-466B-9444-75654CAE07AA}" dt="2021-02-22T07:26:37.818" v="19" actId="14100"/>
        <pc:sldMkLst>
          <pc:docMk/>
          <pc:sldMk cId="2791650439" sldId="256"/>
        </pc:sldMkLst>
        <pc:picChg chg="mod">
          <ac:chgData name="Vincenzo Romano" userId="28d6a931cc4a616f" providerId="LiveId" clId="{0E55E916-249E-466B-9444-75654CAE07AA}" dt="2021-02-22T07:26:37.818" v="19" actId="14100"/>
          <ac:picMkLst>
            <pc:docMk/>
            <pc:sldMk cId="2791650439" sldId="256"/>
            <ac:picMk id="4" creationId="{C41DBEDA-2A4F-4DA0-BC39-88F57DDCABDF}"/>
          </ac:picMkLst>
        </pc:picChg>
      </pc:sldChg>
      <pc:sldChg chg="addSp delSp modSp mod delAnim">
        <pc:chgData name="Vincenzo Romano" userId="28d6a931cc4a616f" providerId="LiveId" clId="{0E55E916-249E-466B-9444-75654CAE07AA}" dt="2021-02-22T07:44:05.748" v="24" actId="14100"/>
        <pc:sldMkLst>
          <pc:docMk/>
          <pc:sldMk cId="4286156100" sldId="257"/>
        </pc:sldMkLst>
        <pc:spChg chg="mod">
          <ac:chgData name="Vincenzo Romano" userId="28d6a931cc4a616f" providerId="LiveId" clId="{0E55E916-249E-466B-9444-75654CAE07AA}" dt="2021-02-18T19:17:27.341" v="8" actId="20577"/>
          <ac:spMkLst>
            <pc:docMk/>
            <pc:sldMk cId="4286156100" sldId="257"/>
            <ac:spMk id="2" creationId="{DB62FD13-6B9B-4A05-B91C-07EBBA0D123D}"/>
          </ac:spMkLst>
        </pc:spChg>
        <pc:spChg chg="del">
          <ac:chgData name="Vincenzo Romano" userId="28d6a931cc4a616f" providerId="LiveId" clId="{0E55E916-249E-466B-9444-75654CAE07AA}" dt="2021-02-18T19:19:28.999" v="9"/>
          <ac:spMkLst>
            <pc:docMk/>
            <pc:sldMk cId="4286156100" sldId="257"/>
            <ac:spMk id="6" creationId="{4F8F6ABD-D6D1-4DE8-9076-8ECEF4AB2A27}"/>
          </ac:spMkLst>
        </pc:spChg>
        <pc:picChg chg="del">
          <ac:chgData name="Vincenzo Romano" userId="28d6a931cc4a616f" providerId="LiveId" clId="{0E55E916-249E-466B-9444-75654CAE07AA}" dt="2021-02-22T07:42:27.489" v="22" actId="21"/>
          <ac:picMkLst>
            <pc:docMk/>
            <pc:sldMk cId="4286156100" sldId="257"/>
            <ac:picMk id="3" creationId="{7B6FA3F7-D770-430B-8AC6-8BA36E6461FA}"/>
          </ac:picMkLst>
        </pc:picChg>
        <pc:picChg chg="mod">
          <ac:chgData name="Vincenzo Romano" userId="28d6a931cc4a616f" providerId="LiveId" clId="{0E55E916-249E-466B-9444-75654CAE07AA}" dt="2021-02-22T07:44:05.748" v="24" actId="14100"/>
          <ac:picMkLst>
            <pc:docMk/>
            <pc:sldMk cId="4286156100" sldId="257"/>
            <ac:picMk id="4" creationId="{7A90DAB3-CD89-4BA7-B5ED-E05B1F85B08A}"/>
          </ac:picMkLst>
        </pc:picChg>
        <pc:picChg chg="add mod">
          <ac:chgData name="Vincenzo Romano" userId="28d6a931cc4a616f" providerId="LiveId" clId="{0E55E916-249E-466B-9444-75654CAE07AA}" dt="2021-02-18T19:19:45.914" v="15" actId="14100"/>
          <ac:picMkLst>
            <pc:docMk/>
            <pc:sldMk cId="4286156100" sldId="257"/>
            <ac:picMk id="1034" creationId="{3D1AD849-C8B0-4945-BD98-4CF7061DEA9E}"/>
          </ac:picMkLst>
        </pc:picChg>
      </pc:sldChg>
      <pc:sldChg chg="modSp mod">
        <pc:chgData name="Vincenzo Romano" userId="28d6a931cc4a616f" providerId="LiveId" clId="{0E55E916-249E-466B-9444-75654CAE07AA}" dt="2021-02-22T07:35:10.345" v="21" actId="14100"/>
        <pc:sldMkLst>
          <pc:docMk/>
          <pc:sldMk cId="747793323" sldId="258"/>
        </pc:sldMkLst>
        <pc:picChg chg="mod">
          <ac:chgData name="Vincenzo Romano" userId="28d6a931cc4a616f" providerId="LiveId" clId="{0E55E916-249E-466B-9444-75654CAE07AA}" dt="2021-02-22T07:35:10.345" v="21" actId="14100"/>
          <ac:picMkLst>
            <pc:docMk/>
            <pc:sldMk cId="747793323" sldId="258"/>
            <ac:picMk id="2" creationId="{AB2AA474-3120-43C5-B3A2-C0CADFF93758}"/>
          </ac:picMkLst>
        </pc:picChg>
      </pc:sldChg>
      <pc:sldChg chg="modSp mod">
        <pc:chgData name="Vincenzo Romano" userId="28d6a931cc4a616f" providerId="LiveId" clId="{0E55E916-249E-466B-9444-75654CAE07AA}" dt="2021-02-22T07:47:34.521" v="27" actId="1076"/>
        <pc:sldMkLst>
          <pc:docMk/>
          <pc:sldMk cId="3819639913" sldId="259"/>
        </pc:sldMkLst>
        <pc:spChg chg="mod">
          <ac:chgData name="Vincenzo Romano" userId="28d6a931cc4a616f" providerId="LiveId" clId="{0E55E916-249E-466B-9444-75654CAE07AA}" dt="2021-02-18T19:20:09.222" v="16" actId="255"/>
          <ac:spMkLst>
            <pc:docMk/>
            <pc:sldMk cId="3819639913" sldId="259"/>
            <ac:spMk id="2" creationId="{41F6F895-10E1-44D8-9B19-A4BD17FE1D50}"/>
          </ac:spMkLst>
        </pc:spChg>
        <pc:picChg chg="mod">
          <ac:chgData name="Vincenzo Romano" userId="28d6a931cc4a616f" providerId="LiveId" clId="{0E55E916-249E-466B-9444-75654CAE07AA}" dt="2021-02-22T07:47:34.521" v="27" actId="1076"/>
          <ac:picMkLst>
            <pc:docMk/>
            <pc:sldMk cId="3819639913" sldId="259"/>
            <ac:picMk id="3" creationId="{5197F689-BC76-4FA6-B56C-9873DAB0B57B}"/>
          </ac:picMkLst>
        </pc:picChg>
      </pc:sldChg>
      <pc:sldChg chg="modSp mod">
        <pc:chgData name="Vincenzo Romano" userId="28d6a931cc4a616f" providerId="LiveId" clId="{0E55E916-249E-466B-9444-75654CAE07AA}" dt="2021-02-22T07:56:34.813" v="165" actId="113"/>
        <pc:sldMkLst>
          <pc:docMk/>
          <pc:sldMk cId="4244713275" sldId="260"/>
        </pc:sldMkLst>
        <pc:spChg chg="mod">
          <ac:chgData name="Vincenzo Romano" userId="28d6a931cc4a616f" providerId="LiveId" clId="{0E55E916-249E-466B-9444-75654CAE07AA}" dt="2021-02-22T07:56:34.813" v="165" actId="113"/>
          <ac:spMkLst>
            <pc:docMk/>
            <pc:sldMk cId="4244713275" sldId="260"/>
            <ac:spMk id="2" creationId="{61C587EA-D268-4589-8036-2F42CBDFFF42}"/>
          </ac:spMkLst>
        </pc:spChg>
        <pc:picChg chg="mod">
          <ac:chgData name="Vincenzo Romano" userId="28d6a931cc4a616f" providerId="LiveId" clId="{0E55E916-249E-466B-9444-75654CAE07AA}" dt="2021-02-22T07:50:27.258" v="29" actId="1076"/>
          <ac:picMkLst>
            <pc:docMk/>
            <pc:sldMk cId="4244713275" sldId="260"/>
            <ac:picMk id="3" creationId="{A4B743B3-0FF5-414E-ADF4-0D7C6EA02C30}"/>
          </ac:picMkLst>
        </pc:picChg>
      </pc:sldChg>
      <pc:sldChg chg="addSp modSp mod">
        <pc:chgData name="Vincenzo Romano" userId="28d6a931cc4a616f" providerId="LiveId" clId="{0E55E916-249E-466B-9444-75654CAE07AA}" dt="2021-02-22T07:56:11.818" v="163" actId="20577"/>
        <pc:sldMkLst>
          <pc:docMk/>
          <pc:sldMk cId="3011611298" sldId="261"/>
        </pc:sldMkLst>
        <pc:spChg chg="add mod">
          <ac:chgData name="Vincenzo Romano" userId="28d6a931cc4a616f" providerId="LiveId" clId="{0E55E916-249E-466B-9444-75654CAE07AA}" dt="2021-02-22T07:56:11.818" v="163" actId="20577"/>
          <ac:spMkLst>
            <pc:docMk/>
            <pc:sldMk cId="3011611298" sldId="261"/>
            <ac:spMk id="3" creationId="{A375AC09-148F-4FB8-A58A-DF4FE27F20FF}"/>
          </ac:spMkLst>
        </pc:spChg>
        <pc:picChg chg="mod">
          <ac:chgData name="Vincenzo Romano" userId="28d6a931cc4a616f" providerId="LiveId" clId="{0E55E916-249E-466B-9444-75654CAE07AA}" dt="2021-02-18T19:23:43.286" v="17" actId="1440"/>
          <ac:picMkLst>
            <pc:docMk/>
            <pc:sldMk cId="3011611298" sldId="261"/>
            <ac:picMk id="2" creationId="{64ED26FD-BD34-4164-B8F8-CB2206AAAEB8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B674CB-3709-4ACF-BB61-29ADEA3D41B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033272"/>
            <a:ext cx="9144000" cy="2478024"/>
          </a:xfrm>
        </p:spPr>
        <p:txBody>
          <a:bodyPr lIns="0" tIns="0" rIns="0" bIns="0" anchor="b">
            <a:noAutofit/>
          </a:bodyPr>
          <a:lstStyle>
            <a:lvl1pPr algn="ctr">
              <a:defRPr sz="4000" spc="750" baseline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06DA6BE-9B64-48FC-92D1-EF0D426A397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822192"/>
            <a:ext cx="9144000" cy="1435608"/>
          </a:xfrm>
        </p:spPr>
        <p:txBody>
          <a:bodyPr lIns="0" tIns="0" rIns="0" bIns="0">
            <a:normAutofit/>
          </a:bodyPr>
          <a:lstStyle>
            <a:lvl1pPr marL="0" indent="0" algn="ctr">
              <a:lnSpc>
                <a:spcPct val="150000"/>
              </a:lnSpc>
              <a:buNone/>
              <a:defRPr sz="1600" cap="all" spc="60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083AE59-8E21-449F-86DA-5BE2970108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5A5808-3B61-48CC-92EF-85AC2E0DFA56}" type="datetime2">
              <a:rPr lang="en-US" smtClean="0"/>
              <a:t>Monday, February 22, 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E8CCD60-9970-49FD-8254-21154BAA1E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CC0A488-07A7-42F9-B1DF-68545B7541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389E6-C847-4AD0-B56D-D205B2EAB1EE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85326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9DC3B6-2D75-4EC4-9120-88DCE0EA61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74B06CB-A0FE-4499-B674-90C8C281A55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E7FD700-765A-4DE6-A8EC-9D9D92FCBB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5E98AF-4574-4509-BF7A-519ACD5BF826}" type="datetime2">
              <a:rPr lang="en-US" smtClean="0"/>
              <a:t>Monday, February 22, 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C4664EC-C4B1-4D14-9ED3-14C6CCBFFC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DF5526-E518-4133-9F44-D812576C10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389E6-C847-4AD0-B56D-D205B2EAB1EE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88936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5F62998-15B1-4CA8-8C60-7801001F806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838899"/>
            <a:ext cx="2628900" cy="484930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11AE278-0885-4594-AB09-120344C7D88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49235" y="838900"/>
            <a:ext cx="7723265" cy="48493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5B850CC-FB43-4988-8D4E-9C54C20185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DD97D4-9636-490F-85D0-E926C2B6F3B1}" type="datetime2">
              <a:rPr lang="en-US" smtClean="0"/>
              <a:t>Monday, February 22, 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7A70300-3853-4FB4-A084-CF6E5CF2BD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7DBAFB0-25AA-4B69-8418-418F47A927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389E6-C847-4AD0-B56D-D205B2EAB1EE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49378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FE0F35-0AE7-48AB-9005-F1DB4BD0B4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DD4022-C31F-4C4C-B5BF-5F9730C08A0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A45EE9-11D3-436C-9D73-1AA6CCDB16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AF3C6-0FD4-4939-991C-00DDE5C56815}" type="datetime2">
              <a:rPr lang="en-US" smtClean="0"/>
              <a:t>Monday, February 22, 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2817DCF-881F-4956-81AE-A6D27A88F4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A265F17-AD75-4B7E-970D-5D4DBD5D17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389E6-C847-4AD0-B56D-D205B2EAB1EE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67220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8C12CB-05D8-4D62-BDC5-812DB6DD04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1709738"/>
            <a:ext cx="9966960" cy="2852737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4400" spc="75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C52F020-8516-4B9E-B455-5731ED6C9E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71600" y="4974336"/>
            <a:ext cx="9966961" cy="1115568"/>
          </a:xfrm>
        </p:spPr>
        <p:txBody>
          <a:bodyPr>
            <a:normAutofit/>
          </a:bodyPr>
          <a:lstStyle>
            <a:lvl1pPr marL="0" indent="0">
              <a:buNone/>
              <a:defRPr sz="1600" cap="all" spc="600" baseline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C822993-6E28-44BB-B983-095B476B80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807482-8128-47C6-A8DD-6452B0291CFF}" type="datetime2">
              <a:rPr lang="en-US" smtClean="0"/>
              <a:t>Monday, February 22, 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C909971-06C9-462B-81D9-BEF24C708A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F9A076D-47C1-49CD-9A8B-956DB3FC31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389E6-C847-4AD0-B56D-D205B2EAB1EE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38503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28DFBD-F5ED-455C-8AD0-97476A55E3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30E58C-F463-4D52-9225-9410133113A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371600" y="2112264"/>
            <a:ext cx="4846320" cy="395935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AF7BDB4-97FA-485D-A557-6F96692BAC9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766560" y="2112265"/>
            <a:ext cx="4846320" cy="395935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8C50007-C799-4117-8ACD-5EE980E63F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903F25-275E-41DE-BE3B-EBF0DB49F9B1}" type="datetime2">
              <a:rPr lang="en-US" smtClean="0"/>
              <a:t>Monday, February 22, 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24E8968-6BAD-4D5A-BF1D-911C7A39C1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99D8C08-BF20-4D5E-9004-0C075C36D8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389E6-C847-4AD0-B56D-D205B2EAB1EE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14719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2036E0D-26A5-455A-A8BD-70DA8BC03EB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71600" y="2112264"/>
            <a:ext cx="484107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7FD4EA0-094D-4056-9032-BFB44B40896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371600" y="3018472"/>
            <a:ext cx="4841076" cy="310485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FC0CCE8-718F-4620-8B4A-C60EEA7B884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766560" y="2112264"/>
            <a:ext cx="484632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6CE86DF-0069-4D31-BDD3-A9A2F9B7B46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766560" y="3018471"/>
            <a:ext cx="4841076" cy="310485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1A5ED06-FE54-4B86-A8D4-07D0EB08C3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75572-4A44-4171-84AA-64D42C8050A6}" type="datetime2">
              <a:rPr lang="en-US" smtClean="0"/>
              <a:t>Monday, February 22, 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E9EC6C3-0950-4AFE-936A-9AB5D22784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784B1D1-BE0C-48F4-BC74-90675A0F07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389E6-C847-4AD0-B56D-D205B2EAB1EE}" type="slidenum">
              <a:rPr lang="en-US" smtClean="0"/>
              <a:t>‹N›</a:t>
            </a:fld>
            <a:endParaRPr lang="en-US"/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2D453288-3D76-40C1-BE00-223AB28F13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46472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3B1716-24B0-42CD-95B6-843092597B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9E3617E-4B11-481F-AC6E-0003179029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C1612E-528E-4FD5-9E9E-E15F1108F171}" type="datetime2">
              <a:rPr lang="en-US" smtClean="0"/>
              <a:t>Monday, February 22, 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6BF19CC-06D3-40E9-81B5-63B457B220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AEFC312-3AA5-46F7-B701-3D9327A68D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389E6-C847-4AD0-B56D-D205B2EAB1EE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49728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8C9E28E-1389-47AF-B3EB-22571417AC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F6D862-A06D-436F-A92E-EBAAD50B6E50}" type="datetime2">
              <a:rPr lang="en-US" smtClean="0"/>
              <a:t>Monday, February 22, 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FCF6B08-1984-4F7C-9F6E-A4F47BDBA2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771B3C5-CEC7-427F-931C-1318C421BE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389E6-C847-4AD0-B56D-D205B2EAB1EE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60876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4EB55F-536E-4547-A5D2-0483FC3684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987425"/>
            <a:ext cx="3932237" cy="1894511"/>
          </a:xfrm>
        </p:spPr>
        <p:txBody>
          <a:bodyPr anchor="b"/>
          <a:lstStyle>
            <a:lvl1pPr>
              <a:lnSpc>
                <a:spcPct val="100000"/>
              </a:lnSpc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717D3C-533B-4EA9-886B-FAE59956C7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50992" y="987425"/>
            <a:ext cx="5687568" cy="487362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419D2E1-4B17-4608-961E-2C4719855E8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371600" y="3058510"/>
            <a:ext cx="3932237" cy="280254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75A3535-184C-438C-AE91-9C42B7C5AF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3E0B7D-2260-4809-8F0A-9E5F3E24F169}" type="datetime2">
              <a:rPr lang="en-US" smtClean="0"/>
              <a:t>Monday, February 22, 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DF6DBC3-4A58-42BA-9B55-A9A7251037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D4E6563-0AB6-4038-A12B-A259552DB6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389E6-C847-4AD0-B56D-D205B2EAB1EE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58401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9702C5-1E3B-4C62-A538-59BB572864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987552"/>
            <a:ext cx="3932237" cy="1892808"/>
          </a:xfrm>
        </p:spPr>
        <p:txBody>
          <a:bodyPr anchor="b"/>
          <a:lstStyle>
            <a:lvl1pPr>
              <a:defRPr sz="3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E2CF574-95CE-4E60-B2CF-3B5B4F33A76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505319" y="987425"/>
            <a:ext cx="5833242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D039F7C-C735-4356-8B04-89E19047950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371600" y="3033286"/>
            <a:ext cx="3932237" cy="2835702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5E706DF-52A3-4F34-9BF5-E1ACD5D542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8E4735-C637-46A3-94EB-AB3AC4188D2F}" type="datetime2">
              <a:rPr lang="en-US" smtClean="0"/>
              <a:t>Monday, February 22, 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FB25E53-E72E-4110-BB6B-3477F56C30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3686F8F-3D62-4CEC-AD9A-B70848E6A8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389E6-C847-4AD0-B56D-D205B2EAB1EE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54906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CCF2F3BB-127D-44BC-A8EF-A8BB5F5911CA}"/>
              </a:ext>
            </a:extLst>
          </p:cNvPr>
          <p:cNvSpPr/>
          <p:nvPr/>
        </p:nvSpPr>
        <p:spPr>
          <a:xfrm rot="10800000" flipH="1">
            <a:off x="0" y="6401226"/>
            <a:ext cx="12192000" cy="456773"/>
          </a:xfrm>
          <a:prstGeom prst="rect">
            <a:avLst/>
          </a:prstGeom>
          <a:gradFill>
            <a:gsLst>
              <a:gs pos="14000">
                <a:schemeClr val="accent4">
                  <a:alpha val="28000"/>
                </a:schemeClr>
              </a:gs>
              <a:gs pos="100000">
                <a:schemeClr val="accent5">
                  <a:alpha val="85000"/>
                </a:schemeClr>
              </a:gs>
            </a:gsLst>
            <a:lin ang="6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10D1F30-F118-4A1F-A48F-7E5706959F64}"/>
              </a:ext>
            </a:extLst>
          </p:cNvPr>
          <p:cNvSpPr/>
          <p:nvPr/>
        </p:nvSpPr>
        <p:spPr>
          <a:xfrm flipH="1">
            <a:off x="4038602" y="6401228"/>
            <a:ext cx="8153398" cy="456772"/>
          </a:xfrm>
          <a:prstGeom prst="rect">
            <a:avLst/>
          </a:prstGeom>
          <a:gradFill>
            <a:gsLst>
              <a:gs pos="9000">
                <a:schemeClr val="accent2">
                  <a:lumMod val="60000"/>
                  <a:lumOff val="40000"/>
                  <a:alpha val="55000"/>
                </a:schemeClr>
              </a:gs>
              <a:gs pos="99000">
                <a:schemeClr val="accent2"/>
              </a:gs>
            </a:gsLst>
            <a:lin ang="14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7AE890C-17CE-44C0-BDED-BA68F92A84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795528"/>
            <a:ext cx="10241280" cy="1234440"/>
          </a:xfrm>
          <a:prstGeom prst="rect">
            <a:avLst/>
          </a:prstGeom>
        </p:spPr>
        <p:txBody>
          <a:bodyPr vert="horz" lIns="0" tIns="0" rIns="0" bIns="0" rtlCol="0" anchor="b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7910A6E-46D1-42CF-996C-2207737FB87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71600" y="2112264"/>
            <a:ext cx="10241280" cy="3959352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85B5247-D236-462B-BCE0-2A24DF75B08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909560" y="6409944"/>
            <a:ext cx="3703320" cy="44805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 cap="all" spc="300" baseline="0">
                <a:solidFill>
                  <a:srgbClr val="FFFFFF"/>
                </a:solidFill>
              </a:defRPr>
            </a:lvl1pPr>
          </a:lstStyle>
          <a:p>
            <a:fld id="{AE0C963C-C1DB-4AFD-9DDC-0691666BF49B}" type="datetime2">
              <a:rPr lang="en-US" smtClean="0"/>
              <a:pPr/>
              <a:t>Monday, February 22, 2021</a:t>
            </a:fld>
            <a:endParaRPr lang="en-US" cap="all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9155C58-7DDF-4CD4-96AD-F9CC844D84C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 rot="5400000">
            <a:off x="-1828800" y="1911096"/>
            <a:ext cx="4114800" cy="4572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b="1">
                <a:solidFill>
                  <a:schemeClr val="tx1"/>
                </a:solidFill>
                <a:latin typeface="+mj-lt"/>
              </a:defRPr>
            </a:lvl1pPr>
          </a:lstStyle>
          <a:p>
            <a:pPr algn="l"/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F495647-A849-45D9-BC71-46A12E6DE47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67744" y="6409944"/>
            <a:ext cx="438912" cy="44805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rgbClr val="FFFFFF"/>
                </a:solidFill>
              </a:defRPr>
            </a:lvl1pPr>
          </a:lstStyle>
          <a:p>
            <a:fld id="{C01389E6-C847-4AD0-B56D-D205B2EAB1EE}" type="slidenum">
              <a:rPr lang="en-US" smtClean="0"/>
              <a:pPr/>
              <a:t>‹N›</a:t>
            </a:fld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val="4966663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3" r:id="rId1"/>
    <p:sldLayoutId id="2147483754" r:id="rId2"/>
    <p:sldLayoutId id="2147483755" r:id="rId3"/>
    <p:sldLayoutId id="2147483756" r:id="rId4"/>
    <p:sldLayoutId id="2147483757" r:id="rId5"/>
    <p:sldLayoutId id="2147483758" r:id="rId6"/>
    <p:sldLayoutId id="2147483759" r:id="rId7"/>
    <p:sldLayoutId id="2147483760" r:id="rId8"/>
    <p:sldLayoutId id="2147483761" r:id="rId9"/>
    <p:sldLayoutId id="2147483762" r:id="rId10"/>
    <p:sldLayoutId id="2147483763" r:id="rId11"/>
  </p:sldLayoutIdLst>
  <p:hf sldNum="0" hdr="0" ft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3600" b="1" i="0" kern="1200" cap="all" spc="70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5" Type="http://schemas.openxmlformats.org/officeDocument/2006/relationships/image" Target="../media/image2.pn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6" Type="http://schemas.openxmlformats.org/officeDocument/2006/relationships/image" Target="../media/image2.pn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5" Type="http://schemas.openxmlformats.org/officeDocument/2006/relationships/image" Target="../media/image2.pn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6" Type="http://schemas.openxmlformats.org/officeDocument/2006/relationships/image" Target="../media/image2.png"/><Relationship Id="rId5" Type="http://schemas.openxmlformats.org/officeDocument/2006/relationships/image" Target="../media/image8.jpe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slideLayout" Target="../slideLayouts/slideLayout7.xml"/><Relationship Id="rId1" Type="http://schemas.openxmlformats.org/officeDocument/2006/relationships/video" Target="https://www.youtube.com/embed/yTKcUgiZjzM?feature=oembed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7" name="Rectangle 24">
            <a:extLst>
              <a:ext uri="{FF2B5EF4-FFF2-40B4-BE49-F238E27FC236}">
                <a16:creationId xmlns:a16="http://schemas.microsoft.com/office/drawing/2014/main" id="{BB02F283-AD3D-43EB-8EB3-EEABE7B685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26">
            <a:extLst>
              <a:ext uri="{FF2B5EF4-FFF2-40B4-BE49-F238E27FC236}">
                <a16:creationId xmlns:a16="http://schemas.microsoft.com/office/drawing/2014/main" id="{87267ACD-C9FA-48F7-BA90-C05046F4EE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274922"/>
            <a:ext cx="12198726" cy="1606049"/>
          </a:xfrm>
          <a:prstGeom prst="rect">
            <a:avLst/>
          </a:prstGeom>
          <a:gradFill>
            <a:gsLst>
              <a:gs pos="0">
                <a:schemeClr val="accent5">
                  <a:alpha val="83000"/>
                </a:schemeClr>
              </a:gs>
              <a:gs pos="100000">
                <a:schemeClr val="accent4">
                  <a:alpha val="74000"/>
                </a:schemeClr>
              </a:gs>
            </a:gsLst>
            <a:lin ang="15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 28">
            <a:extLst>
              <a:ext uri="{FF2B5EF4-FFF2-40B4-BE49-F238E27FC236}">
                <a16:creationId xmlns:a16="http://schemas.microsoft.com/office/drawing/2014/main" id="{53E17AA8-C417-4F74-9F1B-EAD82A19B73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3270744" y="1998314"/>
            <a:ext cx="1605188" cy="8160125"/>
          </a:xfrm>
          <a:prstGeom prst="rect">
            <a:avLst/>
          </a:prstGeom>
          <a:gradFill>
            <a:gsLst>
              <a:gs pos="5000">
                <a:schemeClr val="accent2">
                  <a:alpha val="68000"/>
                </a:schemeClr>
              </a:gs>
              <a:gs pos="100000">
                <a:schemeClr val="accent5">
                  <a:alpha val="43000"/>
                </a:schemeClr>
              </a:gs>
            </a:gsLst>
            <a:lin ang="9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0" name="Rectangle 30">
            <a:extLst>
              <a:ext uri="{FF2B5EF4-FFF2-40B4-BE49-F238E27FC236}">
                <a16:creationId xmlns:a16="http://schemas.microsoft.com/office/drawing/2014/main" id="{D79F9CB9-0076-49F5-845A-C97CCFC163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2742413" y="2532510"/>
            <a:ext cx="1605189" cy="7090015"/>
          </a:xfrm>
          <a:prstGeom prst="rect">
            <a:avLst/>
          </a:prstGeom>
          <a:gradFill>
            <a:gsLst>
              <a:gs pos="42000">
                <a:schemeClr val="accent4">
                  <a:alpha val="0"/>
                </a:schemeClr>
              </a:gs>
              <a:gs pos="99000">
                <a:schemeClr val="accent6">
                  <a:alpha val="48000"/>
                </a:schemeClr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1" name="Rectangle 32">
            <a:extLst>
              <a:ext uri="{FF2B5EF4-FFF2-40B4-BE49-F238E27FC236}">
                <a16:creationId xmlns:a16="http://schemas.microsoft.com/office/drawing/2014/main" id="{0567348B-D4F9-4978-8FB4-D4031CD133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4930450" y="5273748"/>
            <a:ext cx="7275001" cy="1150514"/>
          </a:xfrm>
          <a:prstGeom prst="rect">
            <a:avLst/>
          </a:prstGeom>
          <a:gradFill>
            <a:gsLst>
              <a:gs pos="0">
                <a:schemeClr val="accent5">
                  <a:alpha val="37000"/>
                </a:schemeClr>
              </a:gs>
              <a:gs pos="56000">
                <a:schemeClr val="accent5">
                  <a:alpha val="0"/>
                </a:schemeClr>
              </a:gs>
            </a:gsLst>
            <a:lin ang="19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960FC675-6D99-4822-8509-072E9B7ECB7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67569" y="5553718"/>
            <a:ext cx="7203004" cy="1054645"/>
          </a:xfrm>
        </p:spPr>
        <p:txBody>
          <a:bodyPr anchor="ctr">
            <a:normAutofit/>
          </a:bodyPr>
          <a:lstStyle/>
          <a:p>
            <a:pPr algn="l">
              <a:lnSpc>
                <a:spcPct val="90000"/>
              </a:lnSpc>
            </a:pPr>
            <a:r>
              <a:rPr lang="it-IT" sz="2500">
                <a:solidFill>
                  <a:schemeClr val="bg1"/>
                </a:solidFill>
              </a:rPr>
              <a:t>Le piante</a:t>
            </a:r>
            <a:br>
              <a:rPr lang="it-IT" sz="2500">
                <a:solidFill>
                  <a:schemeClr val="bg1"/>
                </a:solidFill>
              </a:rPr>
            </a:br>
            <a:r>
              <a:rPr lang="it-IT" sz="2500">
                <a:solidFill>
                  <a:schemeClr val="bg1"/>
                </a:solidFill>
              </a:rPr>
              <a:t>classe IV F</a:t>
            </a:r>
            <a:br>
              <a:rPr lang="it-IT" sz="2500">
                <a:solidFill>
                  <a:schemeClr val="bg1"/>
                </a:solidFill>
              </a:rPr>
            </a:br>
            <a:r>
              <a:rPr lang="it-IT" sz="2500">
                <a:solidFill>
                  <a:schemeClr val="bg1"/>
                </a:solidFill>
              </a:rPr>
              <a:t>plesso Fra’siciliano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815C0614-4AFC-4ADB-BF8C-98A59A181DF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538142" y="5643349"/>
            <a:ext cx="3196658" cy="780914"/>
          </a:xfrm>
        </p:spPr>
        <p:txBody>
          <a:bodyPr anchor="ctr">
            <a:normAutofit/>
          </a:bodyPr>
          <a:lstStyle/>
          <a:p>
            <a:pPr algn="l"/>
            <a:r>
              <a:rPr lang="it-IT" b="1" dirty="0">
                <a:solidFill>
                  <a:schemeClr val="bg1"/>
                </a:solidFill>
              </a:rPr>
              <a:t>Doc. Romano Vincenzo</a:t>
            </a:r>
          </a:p>
        </p:txBody>
      </p:sp>
      <p:pic>
        <p:nvPicPr>
          <p:cNvPr id="20" name="Picture 3">
            <a:extLst>
              <a:ext uri="{FF2B5EF4-FFF2-40B4-BE49-F238E27FC236}">
                <a16:creationId xmlns:a16="http://schemas.microsoft.com/office/drawing/2014/main" id="{DC3E951D-4277-4A60-8B9D-6AA8CA49B3B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1528" r="28056"/>
          <a:stretch/>
        </p:blipFill>
        <p:spPr>
          <a:xfrm>
            <a:off x="3877203" y="457200"/>
            <a:ext cx="4444319" cy="4407647"/>
          </a:xfrm>
          <a:prstGeom prst="rect">
            <a:avLst/>
          </a:prstGeom>
        </p:spPr>
      </p:pic>
      <p:pic>
        <p:nvPicPr>
          <p:cNvPr id="4" name="Audio registrato">
            <a:hlinkClick r:id="" action="ppaction://media"/>
            <a:extLst>
              <a:ext uri="{FF2B5EF4-FFF2-40B4-BE49-F238E27FC236}">
                <a16:creationId xmlns:a16="http://schemas.microsoft.com/office/drawing/2014/main" id="{C41DBEDA-2A4F-4DA0-BC39-88F57DDCABD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619075" y="2027430"/>
            <a:ext cx="1224793" cy="12247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16504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418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77B28B41-51E7-403C-9251-56678FAC49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888DE5D4-5D9A-4B9D-91D0-DDC5E6088BF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628651" y="-629079"/>
            <a:ext cx="6858000" cy="8115301"/>
          </a:xfrm>
          <a:prstGeom prst="rect">
            <a:avLst/>
          </a:prstGeom>
          <a:gradFill>
            <a:gsLst>
              <a:gs pos="8000">
                <a:schemeClr val="accent6"/>
              </a:gs>
              <a:gs pos="100000">
                <a:schemeClr val="accent5">
                  <a:alpha val="89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0FDC3B72-F314-4855-BD95-2BCFC51DE2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1675106" y="-1681894"/>
            <a:ext cx="4751513" cy="8115302"/>
          </a:xfrm>
          <a:prstGeom prst="rect">
            <a:avLst/>
          </a:prstGeom>
          <a:gradFill>
            <a:gsLst>
              <a:gs pos="0">
                <a:schemeClr val="accent5">
                  <a:lumMod val="60000"/>
                  <a:lumOff val="40000"/>
                  <a:alpha val="0"/>
                </a:schemeClr>
              </a:gs>
              <a:gs pos="99000">
                <a:schemeClr val="accent2"/>
              </a:gs>
            </a:gsLst>
            <a:lin ang="1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C5BBD2D3-5476-4B82-B6A1-68948AF712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868152" y="-382362"/>
            <a:ext cx="6858000" cy="7622724"/>
          </a:xfrm>
          <a:prstGeom prst="rect">
            <a:avLst/>
          </a:prstGeom>
          <a:gradFill>
            <a:gsLst>
              <a:gs pos="2000">
                <a:schemeClr val="accent5">
                  <a:alpha val="0"/>
                </a:schemeClr>
              </a:gs>
              <a:gs pos="68000">
                <a:schemeClr val="accent4">
                  <a:alpha val="29000"/>
                </a:schemeClr>
              </a:gs>
            </a:gsLst>
            <a:lin ang="9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0" name="Picture 2" descr="Risultato immagini per come è fatta una pianta scuola primaria">
            <a:extLst>
              <a:ext uri="{FF2B5EF4-FFF2-40B4-BE49-F238E27FC236}">
                <a16:creationId xmlns:a16="http://schemas.microsoft.com/office/drawing/2014/main" id="{0CE36B2C-01B3-4593-831E-7AF1CC250B8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12" r="-1" b="4818"/>
          <a:stretch/>
        </p:blipFill>
        <p:spPr bwMode="auto">
          <a:xfrm>
            <a:off x="1377210" y="457200"/>
            <a:ext cx="10814491" cy="5943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Audio registrato">
            <a:hlinkClick r:id="" action="ppaction://media"/>
            <a:extLst>
              <a:ext uri="{FF2B5EF4-FFF2-40B4-BE49-F238E27FC236}">
                <a16:creationId xmlns:a16="http://schemas.microsoft.com/office/drawing/2014/main" id="{AB2AA474-3120-43C5-B3A2-C0CADFF9375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370664" y="1354122"/>
            <a:ext cx="1392573" cy="13925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77933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641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B62FD13-6B9B-4A05-B91C-07EBBA0D12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34650" y="763397"/>
            <a:ext cx="3878230" cy="687897"/>
          </a:xfrm>
        </p:spPr>
        <p:txBody>
          <a:bodyPr>
            <a:normAutofit/>
          </a:bodyPr>
          <a:lstStyle/>
          <a:p>
            <a:r>
              <a:rPr lang="it-IT" dirty="0"/>
              <a:t>LE PIANTE</a:t>
            </a:r>
          </a:p>
        </p:txBody>
      </p:sp>
      <p:pic>
        <p:nvPicPr>
          <p:cNvPr id="1032" name="Picture 8" descr="Risultato immagini per come è fatta una pianta scuola primaria">
            <a:extLst>
              <a:ext uri="{FF2B5EF4-FFF2-40B4-BE49-F238E27FC236}">
                <a16:creationId xmlns:a16="http://schemas.microsoft.com/office/drawing/2014/main" id="{C1579A4E-5B01-48E5-8C07-10041CCA57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673" y="292943"/>
            <a:ext cx="6333688" cy="50547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Risultato immagini per immagini piante">
            <a:extLst>
              <a:ext uri="{FF2B5EF4-FFF2-40B4-BE49-F238E27FC236}">
                <a16:creationId xmlns:a16="http://schemas.microsoft.com/office/drawing/2014/main" id="{3D1AD849-C8B0-4945-BD98-4CF7061DEA9E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9135" y="2369977"/>
            <a:ext cx="4073745" cy="29777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Audio registrato">
            <a:hlinkClick r:id="" action="ppaction://media"/>
            <a:extLst>
              <a:ext uri="{FF2B5EF4-FFF2-40B4-BE49-F238E27FC236}">
                <a16:creationId xmlns:a16="http://schemas.microsoft.com/office/drawing/2014/main" id="{7A90DAB3-CD89-4BA7-B5ED-E05B1F85B08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7539135" y="1449196"/>
            <a:ext cx="1026025" cy="1026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61561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3284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Risultato immagini per come è fatta una pianta scuola primaria">
            <a:extLst>
              <a:ext uri="{FF2B5EF4-FFF2-40B4-BE49-F238E27FC236}">
                <a16:creationId xmlns:a16="http://schemas.microsoft.com/office/drawing/2014/main" id="{83A2FC41-1054-4FC4-8A85-FFDC3D661B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857" y="531845"/>
            <a:ext cx="6616797" cy="48105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asellaDiTesto 1">
            <a:extLst>
              <a:ext uri="{FF2B5EF4-FFF2-40B4-BE49-F238E27FC236}">
                <a16:creationId xmlns:a16="http://schemas.microsoft.com/office/drawing/2014/main" id="{41F6F895-10E1-44D8-9B19-A4BD17FE1D50}"/>
              </a:ext>
            </a:extLst>
          </p:cNvPr>
          <p:cNvSpPr txBox="1"/>
          <p:nvPr/>
        </p:nvSpPr>
        <p:spPr>
          <a:xfrm>
            <a:off x="8742784" y="1642188"/>
            <a:ext cx="327532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dirty="0"/>
              <a:t>Se vuoi sperimentare fai </a:t>
            </a:r>
          </a:p>
          <a:p>
            <a:r>
              <a:rPr lang="it-IT" sz="2400" dirty="0"/>
              <a:t>il laboratorio proposto</a:t>
            </a:r>
          </a:p>
          <a:p>
            <a:r>
              <a:rPr lang="it-IT" sz="2400" dirty="0"/>
              <a:t>Alla pag. 31 del libro.</a:t>
            </a:r>
          </a:p>
        </p:txBody>
      </p:sp>
      <p:pic>
        <p:nvPicPr>
          <p:cNvPr id="3" name="Audio registrato">
            <a:hlinkClick r:id="" action="ppaction://media"/>
            <a:extLst>
              <a:ext uri="{FF2B5EF4-FFF2-40B4-BE49-F238E27FC236}">
                <a16:creationId xmlns:a16="http://schemas.microsoft.com/office/drawing/2014/main" id="{5197F689-BC76-4FA6-B56C-9873DAB0B57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742784" y="3275202"/>
            <a:ext cx="927682" cy="9276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96399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801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Risultato immagini per come è fatta una pianta scuola primaria">
            <a:extLst>
              <a:ext uri="{FF2B5EF4-FFF2-40B4-BE49-F238E27FC236}">
                <a16:creationId xmlns:a16="http://schemas.microsoft.com/office/drawing/2014/main" id="{BD2780B8-A1AA-4510-94B7-16A6C193C8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7867" y="194905"/>
            <a:ext cx="4258506" cy="60238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Risultato immagini per come è fatta una pianta scuola primaria">
            <a:extLst>
              <a:ext uri="{FF2B5EF4-FFF2-40B4-BE49-F238E27FC236}">
                <a16:creationId xmlns:a16="http://schemas.microsoft.com/office/drawing/2014/main" id="{C8396091-B0F9-4BB9-B43A-9AD5027228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3790" y="2340966"/>
            <a:ext cx="2857500" cy="3333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asellaDiTesto 1">
            <a:extLst>
              <a:ext uri="{FF2B5EF4-FFF2-40B4-BE49-F238E27FC236}">
                <a16:creationId xmlns:a16="http://schemas.microsoft.com/office/drawing/2014/main" id="{61C587EA-D268-4589-8036-2F42CBDFFF42}"/>
              </a:ext>
            </a:extLst>
          </p:cNvPr>
          <p:cNvSpPr txBox="1"/>
          <p:nvPr/>
        </p:nvSpPr>
        <p:spPr>
          <a:xfrm>
            <a:off x="7771177" y="939567"/>
            <a:ext cx="365462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Lavora come uno scienziato:</a:t>
            </a:r>
          </a:p>
          <a:p>
            <a:r>
              <a:rPr lang="it-IT" dirty="0"/>
              <a:t>Raccogli una foglia, incollala sul</a:t>
            </a:r>
          </a:p>
          <a:p>
            <a:r>
              <a:rPr lang="it-IT" dirty="0"/>
              <a:t>quaderno poi denominane le parti</a:t>
            </a:r>
          </a:p>
          <a:p>
            <a:r>
              <a:rPr lang="it-IT" dirty="0"/>
              <a:t>come nell’immagine qua sotto</a:t>
            </a:r>
          </a:p>
        </p:txBody>
      </p:sp>
      <p:pic>
        <p:nvPicPr>
          <p:cNvPr id="3" name="Audio registrato">
            <a:hlinkClick r:id="" action="ppaction://media"/>
            <a:extLst>
              <a:ext uri="{FF2B5EF4-FFF2-40B4-BE49-F238E27FC236}">
                <a16:creationId xmlns:a16="http://schemas.microsoft.com/office/drawing/2014/main" id="{A4B743B3-0FF5-414E-ADF4-0D7C6EA02C3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6001624" y="2276912"/>
            <a:ext cx="1045128" cy="1045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47132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1153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Elementi multimediali online 1" title="La struttura delle piante - videolezione di scienze">
            <a:hlinkClick r:id="" action="ppaction://media"/>
            <a:extLst>
              <a:ext uri="{FF2B5EF4-FFF2-40B4-BE49-F238E27FC236}">
                <a16:creationId xmlns:a16="http://schemas.microsoft.com/office/drawing/2014/main" id="{64ED26FD-BD34-4164-B8F8-CB2206AAAEB8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2449585" y="1416804"/>
            <a:ext cx="6922082" cy="3910976"/>
          </a:xfrm>
          <a:prstGeom prst="rect">
            <a:avLst/>
          </a:prstGeom>
          <a:ln w="9525" cap="flat">
            <a:solidFill>
              <a:srgbClr val="383838"/>
            </a:solidFill>
          </a:ln>
          <a:effectLst>
            <a:outerShdw blurRad="152400" dist="317500" dir="6000000" sx="105000" sy="105000" algn="tl" rotWithShape="0">
              <a:srgbClr val="000000">
                <a:alpha val="30000"/>
              </a:srgbClr>
            </a:outerShdw>
          </a:effectLst>
          <a:scene3d>
            <a:camera prst="perspectiveRight" fov="2100000">
              <a:rot lat="0" lon="20400000" rev="0"/>
            </a:camera>
            <a:lightRig rig="threePt" dir="t"/>
          </a:scene3d>
          <a:sp3d extrusionH="889000" prstMaterial="matte">
            <a:extrusionClr>
              <a:srgbClr val="777777"/>
            </a:extrusionClr>
          </a:sp3d>
        </p:spPr>
      </p:pic>
      <p:sp>
        <p:nvSpPr>
          <p:cNvPr id="3" name="CasellaDiTesto 2">
            <a:extLst>
              <a:ext uri="{FF2B5EF4-FFF2-40B4-BE49-F238E27FC236}">
                <a16:creationId xmlns:a16="http://schemas.microsoft.com/office/drawing/2014/main" id="{A375AC09-148F-4FB8-A58A-DF4FE27F20FF}"/>
              </a:ext>
            </a:extLst>
          </p:cNvPr>
          <p:cNvSpPr txBox="1"/>
          <p:nvPr/>
        </p:nvSpPr>
        <p:spPr>
          <a:xfrm>
            <a:off x="276837" y="138419"/>
            <a:ext cx="174491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Ora guardate il video esplicativo ed approfondite l’argomento alle pagine 30, 31, 32 e 33 del vostro testo.</a:t>
            </a:r>
          </a:p>
          <a:p>
            <a:r>
              <a:rPr lang="it-IT" dirty="0"/>
              <a:t>Buon lavoro.</a:t>
            </a:r>
          </a:p>
        </p:txBody>
      </p:sp>
    </p:spTree>
    <p:extLst>
      <p:ext uri="{BB962C8B-B14F-4D97-AF65-F5344CB8AC3E}">
        <p14:creationId xmlns:p14="http://schemas.microsoft.com/office/powerpoint/2010/main" val="30116112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GradientRiseVTI">
  <a:themeElements>
    <a:clrScheme name="GradientRise">
      <a:dk1>
        <a:sysClr val="windowText" lastClr="000000"/>
      </a:dk1>
      <a:lt1>
        <a:srgbClr val="FFFFFF"/>
      </a:lt1>
      <a:dk2>
        <a:srgbClr val="3C0F3A"/>
      </a:dk2>
      <a:lt2>
        <a:srgbClr val="F1F2F2"/>
      </a:lt2>
      <a:accent1>
        <a:srgbClr val="A6025C"/>
      </a:accent1>
      <a:accent2>
        <a:srgbClr val="92248E"/>
      </a:accent2>
      <a:accent3>
        <a:srgbClr val="DE95C4"/>
      </a:accent3>
      <a:accent4>
        <a:srgbClr val="FE4A00"/>
      </a:accent4>
      <a:accent5>
        <a:srgbClr val="DA002F"/>
      </a:accent5>
      <a:accent6>
        <a:srgbClr val="FF907A"/>
      </a:accent6>
      <a:hlink>
        <a:srgbClr val="CA71E4"/>
      </a:hlink>
      <a:folHlink>
        <a:srgbClr val="E45E49"/>
      </a:folHlink>
    </a:clrScheme>
    <a:fontScheme name="Avenir">
      <a:majorFont>
        <a:latin typeface="Gill Sans Nova"/>
        <a:ea typeface=""/>
        <a:cs typeface=""/>
      </a:majorFont>
      <a:minorFont>
        <a:latin typeface="Gill Sans Nov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radientRiseVTI" id="{C2FC082F-B444-4222-AF20-78444CCB5722}" vid="{39F213E4-0CBC-40CB-B3F6-8C5562B6B99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62</TotalTime>
  <Words>73</Words>
  <Application>Microsoft Office PowerPoint</Application>
  <PresentationFormat>Widescreen</PresentationFormat>
  <Paragraphs>12</Paragraphs>
  <Slides>6</Slides>
  <Notes>0</Notes>
  <HiddenSlides>0</HiddenSlides>
  <MMClips>6</MMClips>
  <ScaleCrop>false</ScaleCrop>
  <HeadingPairs>
    <vt:vector size="6" baseType="variant">
      <vt:variant>
        <vt:lpstr>Caratteri utilizzati</vt:lpstr>
      </vt:variant>
      <vt:variant>
        <vt:i4>2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6</vt:i4>
      </vt:variant>
    </vt:vector>
  </HeadingPairs>
  <TitlesOfParts>
    <vt:vector size="9" baseType="lpstr">
      <vt:lpstr>Arial</vt:lpstr>
      <vt:lpstr>Gill Sans Nova</vt:lpstr>
      <vt:lpstr>GradientRiseVTI</vt:lpstr>
      <vt:lpstr>Le piante classe IV F plesso Fra’siciliano</vt:lpstr>
      <vt:lpstr>Presentazione standard di PowerPoint</vt:lpstr>
      <vt:lpstr>LE PIANTE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 piante classe IV F plesso Fra’siciliano</dc:title>
  <dc:creator>Vincenzo Romano</dc:creator>
  <cp:lastModifiedBy>Vincenzo Romano</cp:lastModifiedBy>
  <cp:revision>3</cp:revision>
  <dcterms:created xsi:type="dcterms:W3CDTF">2021-02-18T18:50:06Z</dcterms:created>
  <dcterms:modified xsi:type="dcterms:W3CDTF">2021-02-22T07:56:46Z</dcterms:modified>
</cp:coreProperties>
</file>