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0" r:id="rId5"/>
    <p:sldId id="261" r:id="rId6"/>
    <p:sldId id="262" r:id="rId7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9647E54-D201-4CBF-BF04-3F7696764781}" v="18" dt="2021-02-22T07:24:55.89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13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microsoft.com/office/2016/11/relationships/changesInfo" Target="changesInfos/changesInfo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Vincenzo Romano" userId="28d6a931cc4a616f" providerId="LiveId" clId="{F9647E54-D201-4CBF-BF04-3F7696764781}"/>
    <pc:docChg chg="undo redo custSel modSld">
      <pc:chgData name="Vincenzo Romano" userId="28d6a931cc4a616f" providerId="LiveId" clId="{F9647E54-D201-4CBF-BF04-3F7696764781}" dt="2021-02-22T07:25:43.296" v="141" actId="14100"/>
      <pc:docMkLst>
        <pc:docMk/>
      </pc:docMkLst>
      <pc:sldChg chg="modSp mod">
        <pc:chgData name="Vincenzo Romano" userId="28d6a931cc4a616f" providerId="LiveId" clId="{F9647E54-D201-4CBF-BF04-3F7696764781}" dt="2021-02-22T07:14:27.914" v="120" actId="1076"/>
        <pc:sldMkLst>
          <pc:docMk/>
          <pc:sldMk cId="910917183" sldId="256"/>
        </pc:sldMkLst>
        <pc:picChg chg="mod">
          <ac:chgData name="Vincenzo Romano" userId="28d6a931cc4a616f" providerId="LiveId" clId="{F9647E54-D201-4CBF-BF04-3F7696764781}" dt="2021-02-22T07:14:27.914" v="120" actId="1076"/>
          <ac:picMkLst>
            <pc:docMk/>
            <pc:sldMk cId="910917183" sldId="256"/>
            <ac:picMk id="4" creationId="{446FF00E-2136-43BE-A83E-96A2EC24C9D9}"/>
          </ac:picMkLst>
        </pc:picChg>
      </pc:sldChg>
      <pc:sldChg chg="modSp mod">
        <pc:chgData name="Vincenzo Romano" userId="28d6a931cc4a616f" providerId="LiveId" clId="{F9647E54-D201-4CBF-BF04-3F7696764781}" dt="2021-02-22T07:25:26.625" v="138" actId="1076"/>
        <pc:sldMkLst>
          <pc:docMk/>
          <pc:sldMk cId="1404260048" sldId="258"/>
        </pc:sldMkLst>
        <pc:spChg chg="mod">
          <ac:chgData name="Vincenzo Romano" userId="28d6a931cc4a616f" providerId="LiveId" clId="{F9647E54-D201-4CBF-BF04-3F7696764781}" dt="2021-02-22T07:17:42.412" v="125" actId="20577"/>
          <ac:spMkLst>
            <pc:docMk/>
            <pc:sldMk cId="1404260048" sldId="258"/>
            <ac:spMk id="6" creationId="{3FFF6C24-6F73-4237-BC3C-4A3D90D72EE3}"/>
          </ac:spMkLst>
        </pc:spChg>
        <pc:picChg chg="mod">
          <ac:chgData name="Vincenzo Romano" userId="28d6a931cc4a616f" providerId="LiveId" clId="{F9647E54-D201-4CBF-BF04-3F7696764781}" dt="2021-02-22T07:25:26.625" v="138" actId="1076"/>
          <ac:picMkLst>
            <pc:docMk/>
            <pc:sldMk cId="1404260048" sldId="258"/>
            <ac:picMk id="2" creationId="{3A4AB3A7-E86D-4030-94AB-5679BECA0629}"/>
          </ac:picMkLst>
        </pc:picChg>
      </pc:sldChg>
      <pc:sldChg chg="addSp delSp modSp mod setBg">
        <pc:chgData name="Vincenzo Romano" userId="28d6a931cc4a616f" providerId="LiveId" clId="{F9647E54-D201-4CBF-BF04-3F7696764781}" dt="2021-02-22T07:25:30.591" v="139" actId="14100"/>
        <pc:sldMkLst>
          <pc:docMk/>
          <pc:sldMk cId="3186337204" sldId="259"/>
        </pc:sldMkLst>
        <pc:spChg chg="mod">
          <ac:chgData name="Vincenzo Romano" userId="28d6a931cc4a616f" providerId="LiveId" clId="{F9647E54-D201-4CBF-BF04-3F7696764781}" dt="2021-02-18T18:48:48.535" v="23" actId="26606"/>
          <ac:spMkLst>
            <pc:docMk/>
            <pc:sldMk cId="3186337204" sldId="259"/>
            <ac:spMk id="7" creationId="{933B85F5-023F-47C2-82F4-4AD47D68EBA5}"/>
          </ac:spMkLst>
        </pc:spChg>
        <pc:spChg chg="add del">
          <ac:chgData name="Vincenzo Romano" userId="28d6a931cc4a616f" providerId="LiveId" clId="{F9647E54-D201-4CBF-BF04-3F7696764781}" dt="2021-02-18T18:48:38.986" v="19" actId="26606"/>
          <ac:spMkLst>
            <pc:docMk/>
            <pc:sldMk cId="3186337204" sldId="259"/>
            <ac:spMk id="17" creationId="{3CD9DF72-87A3-404E-A828-84CBF11A8303}"/>
          </ac:spMkLst>
        </pc:spChg>
        <pc:spChg chg="add del">
          <ac:chgData name="Vincenzo Romano" userId="28d6a931cc4a616f" providerId="LiveId" clId="{F9647E54-D201-4CBF-BF04-3F7696764781}" dt="2021-02-18T18:48:45.297" v="21" actId="26606"/>
          <ac:spMkLst>
            <pc:docMk/>
            <pc:sldMk cId="3186337204" sldId="259"/>
            <ac:spMk id="21" creationId="{967C29FE-FD32-4AFB-AD20-DBDF5864B2D8}"/>
          </ac:spMkLst>
        </pc:spChg>
        <pc:spChg chg="add del">
          <ac:chgData name="Vincenzo Romano" userId="28d6a931cc4a616f" providerId="LiveId" clId="{F9647E54-D201-4CBF-BF04-3F7696764781}" dt="2021-02-18T18:48:45.297" v="21" actId="26606"/>
          <ac:spMkLst>
            <pc:docMk/>
            <pc:sldMk cId="3186337204" sldId="259"/>
            <ac:spMk id="22" creationId="{49CD2D09-B1BB-4DF5-9E1C-3D21B21EDEFD}"/>
          </ac:spMkLst>
        </pc:spChg>
        <pc:spChg chg="add del">
          <ac:chgData name="Vincenzo Romano" userId="28d6a931cc4a616f" providerId="LiveId" clId="{F9647E54-D201-4CBF-BF04-3F7696764781}" dt="2021-02-18T18:48:48.535" v="23" actId="26606"/>
          <ac:spMkLst>
            <pc:docMk/>
            <pc:sldMk cId="3186337204" sldId="259"/>
            <ac:spMk id="25" creationId="{E862BE82-D00D-42C1-BF16-93AA37870C32}"/>
          </ac:spMkLst>
        </pc:spChg>
        <pc:spChg chg="add del">
          <ac:chgData name="Vincenzo Romano" userId="28d6a931cc4a616f" providerId="LiveId" clId="{F9647E54-D201-4CBF-BF04-3F7696764781}" dt="2021-02-18T18:48:48.535" v="23" actId="26606"/>
          <ac:spMkLst>
            <pc:docMk/>
            <pc:sldMk cId="3186337204" sldId="259"/>
            <ac:spMk id="26" creationId="{F6D92C2D-1D3D-4974-918C-06579FB354A9}"/>
          </ac:spMkLst>
        </pc:spChg>
        <pc:spChg chg="add">
          <ac:chgData name="Vincenzo Romano" userId="28d6a931cc4a616f" providerId="LiveId" clId="{F9647E54-D201-4CBF-BF04-3F7696764781}" dt="2021-02-18T18:48:48.551" v="24" actId="26606"/>
          <ac:spMkLst>
            <pc:docMk/>
            <pc:sldMk cId="3186337204" sldId="259"/>
            <ac:spMk id="28" creationId="{49CD2D09-B1BB-4DF5-9E1C-3D21B21EDEFD}"/>
          </ac:spMkLst>
        </pc:spChg>
        <pc:spChg chg="add">
          <ac:chgData name="Vincenzo Romano" userId="28d6a931cc4a616f" providerId="LiveId" clId="{F9647E54-D201-4CBF-BF04-3F7696764781}" dt="2021-02-18T18:48:48.551" v="24" actId="26606"/>
          <ac:spMkLst>
            <pc:docMk/>
            <pc:sldMk cId="3186337204" sldId="259"/>
            <ac:spMk id="30" creationId="{967C29FE-FD32-4AFB-AD20-DBDF5864B2D8}"/>
          </ac:spMkLst>
        </pc:spChg>
        <pc:picChg chg="mod">
          <ac:chgData name="Vincenzo Romano" userId="28d6a931cc4a616f" providerId="LiveId" clId="{F9647E54-D201-4CBF-BF04-3F7696764781}" dt="2021-02-22T07:25:30.591" v="139" actId="14100"/>
          <ac:picMkLst>
            <pc:docMk/>
            <pc:sldMk cId="3186337204" sldId="259"/>
            <ac:picMk id="2" creationId="{E29D0899-7A1C-490E-8EC3-2169C370C80C}"/>
          </ac:picMkLst>
        </pc:picChg>
        <pc:picChg chg="mod ord">
          <ac:chgData name="Vincenzo Romano" userId="28d6a931cc4a616f" providerId="LiveId" clId="{F9647E54-D201-4CBF-BF04-3F7696764781}" dt="2021-02-18T18:48:48.551" v="24" actId="26606"/>
          <ac:picMkLst>
            <pc:docMk/>
            <pc:sldMk cId="3186337204" sldId="259"/>
            <ac:picMk id="5" creationId="{B5534439-DD73-4DA9-A5AA-9C1817B44215}"/>
          </ac:picMkLst>
        </pc:picChg>
        <pc:picChg chg="add del">
          <ac:chgData name="Vincenzo Romano" userId="28d6a931cc4a616f" providerId="LiveId" clId="{F9647E54-D201-4CBF-BF04-3F7696764781}" dt="2021-02-18T18:48:48.551" v="24" actId="26606"/>
          <ac:picMkLst>
            <pc:docMk/>
            <pc:sldMk cId="3186337204" sldId="259"/>
            <ac:picMk id="12" creationId="{54DDEBDD-D8BD-41A6-8A0D-B00E3768B0F9}"/>
          </ac:picMkLst>
        </pc:picChg>
        <pc:picChg chg="add del">
          <ac:chgData name="Vincenzo Romano" userId="28d6a931cc4a616f" providerId="LiveId" clId="{F9647E54-D201-4CBF-BF04-3F7696764781}" dt="2021-02-18T18:48:45.297" v="21" actId="26606"/>
          <ac:picMkLst>
            <pc:docMk/>
            <pc:sldMk cId="3186337204" sldId="259"/>
            <ac:picMk id="23" creationId="{83355637-BA71-4F63-94C9-E77BF81BDFC0}"/>
          </ac:picMkLst>
        </pc:picChg>
        <pc:picChg chg="add">
          <ac:chgData name="Vincenzo Romano" userId="28d6a931cc4a616f" providerId="LiveId" clId="{F9647E54-D201-4CBF-BF04-3F7696764781}" dt="2021-02-18T18:48:48.551" v="24" actId="26606"/>
          <ac:picMkLst>
            <pc:docMk/>
            <pc:sldMk cId="3186337204" sldId="259"/>
            <ac:picMk id="29" creationId="{83355637-BA71-4F63-94C9-E77BF81BDFC0}"/>
          </ac:picMkLst>
        </pc:picChg>
        <pc:cxnChg chg="add del">
          <ac:chgData name="Vincenzo Romano" userId="28d6a931cc4a616f" providerId="LiveId" clId="{F9647E54-D201-4CBF-BF04-3F7696764781}" dt="2021-02-18T18:48:38.986" v="19" actId="26606"/>
          <ac:cxnSpMkLst>
            <pc:docMk/>
            <pc:sldMk cId="3186337204" sldId="259"/>
            <ac:cxnSpMk id="19" creationId="{20E3A342-4D61-4E3F-AF90-1AB42AEB96CC}"/>
          </ac:cxnSpMkLst>
        </pc:cxnChg>
      </pc:sldChg>
      <pc:sldChg chg="modSp mod">
        <pc:chgData name="Vincenzo Romano" userId="28d6a931cc4a616f" providerId="LiveId" clId="{F9647E54-D201-4CBF-BF04-3F7696764781}" dt="2021-02-22T07:20:23.973" v="128" actId="14100"/>
        <pc:sldMkLst>
          <pc:docMk/>
          <pc:sldMk cId="4090444245" sldId="260"/>
        </pc:sldMkLst>
        <pc:picChg chg="mod">
          <ac:chgData name="Vincenzo Romano" userId="28d6a931cc4a616f" providerId="LiveId" clId="{F9647E54-D201-4CBF-BF04-3F7696764781}" dt="2021-02-22T07:20:23.973" v="128" actId="14100"/>
          <ac:picMkLst>
            <pc:docMk/>
            <pc:sldMk cId="4090444245" sldId="260"/>
            <ac:picMk id="2" creationId="{E62203D2-35E4-465E-A61D-DAAF8B782448}"/>
          </ac:picMkLst>
        </pc:picChg>
      </pc:sldChg>
      <pc:sldChg chg="delSp modSp mod delAnim">
        <pc:chgData name="Vincenzo Romano" userId="28d6a931cc4a616f" providerId="LiveId" clId="{F9647E54-D201-4CBF-BF04-3F7696764781}" dt="2021-02-22T07:25:37.399" v="140" actId="14100"/>
        <pc:sldMkLst>
          <pc:docMk/>
          <pc:sldMk cId="411679809" sldId="261"/>
        </pc:sldMkLst>
        <pc:picChg chg="del mod">
          <ac:chgData name="Vincenzo Romano" userId="28d6a931cc4a616f" providerId="LiveId" clId="{F9647E54-D201-4CBF-BF04-3F7696764781}" dt="2021-02-22T07:22:01.733" v="131" actId="21"/>
          <ac:picMkLst>
            <pc:docMk/>
            <pc:sldMk cId="411679809" sldId="261"/>
            <ac:picMk id="2" creationId="{2BD862FE-9BD6-4ABB-BAE6-69F2F3C806F2}"/>
          </ac:picMkLst>
        </pc:picChg>
        <pc:picChg chg="mod">
          <ac:chgData name="Vincenzo Romano" userId="28d6a931cc4a616f" providerId="LiveId" clId="{F9647E54-D201-4CBF-BF04-3F7696764781}" dt="2021-02-22T07:25:37.399" v="140" actId="14100"/>
          <ac:picMkLst>
            <pc:docMk/>
            <pc:sldMk cId="411679809" sldId="261"/>
            <ac:picMk id="3" creationId="{F76C2B19-C1AD-4B1E-A2DC-51EF7814E59B}"/>
          </ac:picMkLst>
        </pc:picChg>
      </pc:sldChg>
      <pc:sldChg chg="addSp delSp modSp mod setBg delAnim modAnim">
        <pc:chgData name="Vincenzo Romano" userId="28d6a931cc4a616f" providerId="LiveId" clId="{F9647E54-D201-4CBF-BF04-3F7696764781}" dt="2021-02-22T07:25:43.296" v="141" actId="14100"/>
        <pc:sldMkLst>
          <pc:docMk/>
          <pc:sldMk cId="363641750" sldId="262"/>
        </pc:sldMkLst>
        <pc:spChg chg="add del mod">
          <ac:chgData name="Vincenzo Romano" userId="28d6a931cc4a616f" providerId="LiveId" clId="{F9647E54-D201-4CBF-BF04-3F7696764781}" dt="2021-02-22T07:11:00.305" v="34"/>
          <ac:spMkLst>
            <pc:docMk/>
            <pc:sldMk cId="363641750" sldId="262"/>
            <ac:spMk id="2" creationId="{57F35F51-F154-4C86-8529-8C3A06BF9A02}"/>
          </ac:spMkLst>
        </pc:spChg>
        <pc:spChg chg="add del mod">
          <ac:chgData name="Vincenzo Romano" userId="28d6a931cc4a616f" providerId="LiveId" clId="{F9647E54-D201-4CBF-BF04-3F7696764781}" dt="2021-02-22T07:11:00.305" v="32" actId="478"/>
          <ac:spMkLst>
            <pc:docMk/>
            <pc:sldMk cId="363641750" sldId="262"/>
            <ac:spMk id="4" creationId="{331355DC-B51D-45D1-AF8C-C1C286614CC0}"/>
          </ac:spMkLst>
        </pc:spChg>
        <pc:spChg chg="add del mod">
          <ac:chgData name="Vincenzo Romano" userId="28d6a931cc4a616f" providerId="LiveId" clId="{F9647E54-D201-4CBF-BF04-3F7696764781}" dt="2021-02-22T07:23:00.543" v="134" actId="114"/>
          <ac:spMkLst>
            <pc:docMk/>
            <pc:sldMk cId="363641750" sldId="262"/>
            <ac:spMk id="5" creationId="{6A00237C-65B0-41F9-AF8E-7BE79D5ED4B2}"/>
          </ac:spMkLst>
        </pc:spChg>
        <pc:spChg chg="add del mod">
          <ac:chgData name="Vincenzo Romano" userId="28d6a931cc4a616f" providerId="LiveId" clId="{F9647E54-D201-4CBF-BF04-3F7696764781}" dt="2021-02-22T07:11:33.449" v="39" actId="21"/>
          <ac:spMkLst>
            <pc:docMk/>
            <pc:sldMk cId="363641750" sldId="262"/>
            <ac:spMk id="6" creationId="{04D5B1EA-3A76-48AD-9F20-122C2FE128C6}"/>
          </ac:spMkLst>
        </pc:spChg>
        <pc:picChg chg="del">
          <ac:chgData name="Vincenzo Romano" userId="28d6a931cc4a616f" providerId="LiveId" clId="{F9647E54-D201-4CBF-BF04-3F7696764781}" dt="2021-02-18T18:45:22.742" v="3" actId="21"/>
          <ac:picMkLst>
            <pc:docMk/>
            <pc:sldMk cId="363641750" sldId="262"/>
            <ac:picMk id="2" creationId="{A7465984-6D48-44BA-BE70-93578FE2EEC5}"/>
          </ac:picMkLst>
        </pc:picChg>
        <pc:picChg chg="add mod">
          <ac:chgData name="Vincenzo Romano" userId="28d6a931cc4a616f" providerId="LiveId" clId="{F9647E54-D201-4CBF-BF04-3F7696764781}" dt="2021-02-18T18:47:43.364" v="15" actId="14100"/>
          <ac:picMkLst>
            <pc:docMk/>
            <pc:sldMk cId="363641750" sldId="262"/>
            <ac:picMk id="3" creationId="{20F47988-B46C-49B5-8795-A109E262634C}"/>
          </ac:picMkLst>
        </pc:picChg>
        <pc:picChg chg="del mod">
          <ac:chgData name="Vincenzo Romano" userId="28d6a931cc4a616f" providerId="LiveId" clId="{F9647E54-D201-4CBF-BF04-3F7696764781}" dt="2021-02-18T18:45:17.070" v="2" actId="21"/>
          <ac:picMkLst>
            <pc:docMk/>
            <pc:sldMk cId="363641750" sldId="262"/>
            <ac:picMk id="4" creationId="{59E5D227-0C2A-47E5-A467-5FA08B5DEFFA}"/>
          </ac:picMkLst>
        </pc:picChg>
        <pc:picChg chg="mod">
          <ac:chgData name="Vincenzo Romano" userId="28d6a931cc4a616f" providerId="LiveId" clId="{F9647E54-D201-4CBF-BF04-3F7696764781}" dt="2021-02-22T07:25:43.296" v="141" actId="14100"/>
          <ac:picMkLst>
            <pc:docMk/>
            <pc:sldMk cId="363641750" sldId="262"/>
            <ac:picMk id="7" creationId="{E188F457-2170-42AA-ABBA-4D92D0C2ACA5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C9235AB-98B8-4700-BF09-81A44F31869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221E23BD-4585-4737-8F22-5905A68C4E2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899F0E12-7C24-4EDD-9EB6-96F3362401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25D826-2213-405F-9691-97222A9A2152}" type="datetimeFigureOut">
              <a:rPr lang="it-IT" smtClean="0"/>
              <a:t>22/02/2021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E9BFF970-A20A-4891-ADB8-48FB370D09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4A61D039-8866-4940-8291-54082017F9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FDCD73-0910-4D0F-9796-4C036FDE697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097804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9242F4C-F481-40FA-9890-FC672F7008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2010AE2E-D424-4A7F-9944-F39AE379BFD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EBD24E59-D23F-47E4-87A6-9A4D169F87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25D826-2213-405F-9691-97222A9A2152}" type="datetimeFigureOut">
              <a:rPr lang="it-IT" smtClean="0"/>
              <a:t>22/02/2021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BAA031ED-4AFB-4C7E-A529-6156611BA2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0DED0E6A-FB8C-46D5-AFF0-3DE1E902F0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FDCD73-0910-4D0F-9796-4C036FDE697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237414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:a16="http://schemas.microsoft.com/office/drawing/2014/main" id="{77004A75-B58B-4EF5-81F4-1AF0AE9A3BD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E1D03B62-6FBD-4569-A233-98A121989D0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2E8A088A-8593-466D-9684-A57AAA0E4A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25D826-2213-405F-9691-97222A9A2152}" type="datetimeFigureOut">
              <a:rPr lang="it-IT" smtClean="0"/>
              <a:t>22/02/2021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64B093F8-85C9-4A1E-9597-D3A59E96AC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B7E6E5BF-1A33-4285-ADAA-C26FC32FFF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FDCD73-0910-4D0F-9796-4C036FDE697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146805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5B580AB-F952-487A-B59D-99173A0204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7FDA79D9-CE85-4A46-B524-DE092FF9311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51A29D1F-EA57-4A3E-A500-E05E3D3856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25D826-2213-405F-9691-97222A9A2152}" type="datetimeFigureOut">
              <a:rPr lang="it-IT" smtClean="0"/>
              <a:t>22/02/2021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16492623-0603-40D2-92C0-4036B18543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D018D485-00A9-4A9C-A5A8-A3CA743950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FDCD73-0910-4D0F-9796-4C036FDE697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279479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2A59325-3698-4F25-810C-CF7CAF02FE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F22F89CC-A87E-42A5-B8E5-1CFB994BE96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E3E37DBD-66E0-4470-B25B-D5728F8A4D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25D826-2213-405F-9691-97222A9A2152}" type="datetimeFigureOut">
              <a:rPr lang="it-IT" smtClean="0"/>
              <a:t>22/02/2021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0EDF3461-5020-48AE-BC9E-ABA4589FD1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F123C152-FC93-4352-9A7D-35BCCD45B8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FDCD73-0910-4D0F-9796-4C036FDE697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204842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373B9A6-E493-4430-948D-39386D3670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BC540D95-B4B5-41C1-8741-B9EA7F52CAA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1F797F47-A683-4C44-8896-09B270FB6C4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FC25ACC9-E6CC-4CC4-B8D3-B6B945A0A3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25D826-2213-405F-9691-97222A9A2152}" type="datetimeFigureOut">
              <a:rPr lang="it-IT" smtClean="0"/>
              <a:t>22/02/2021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53737822-A699-47B9-AD32-B93A2C6381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653DFD4C-D4D7-465F-ADF7-35B3F4FE58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FDCD73-0910-4D0F-9796-4C036FDE697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684513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88632AC-5F50-4475-A0EF-408FD108F1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32E7E70C-416F-43C0-A63F-0576CF34045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B67CE1C7-61CF-4D20-A24A-BA764B33025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89BA1DCE-A9B4-4F85-BE90-EBA80323F9F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A324C085-131F-4B8B-9B5E-DC8EECC2565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7DCD8C8C-9651-4A9C-A72F-F4074164AF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25D826-2213-405F-9691-97222A9A2152}" type="datetimeFigureOut">
              <a:rPr lang="it-IT" smtClean="0"/>
              <a:t>22/02/2021</a:t>
            </a:fld>
            <a:endParaRPr lang="it-IT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91C9404D-9F6D-4BD1-BDE7-6FA4472246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3C924683-2F24-40C7-9331-CC99570DDB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FDCD73-0910-4D0F-9796-4C036FDE697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962900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7233C9D-9EE9-4029-9054-78537EDD08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0A39F311-9EAA-434F-AA20-C740B29738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25D826-2213-405F-9691-97222A9A2152}" type="datetimeFigureOut">
              <a:rPr lang="it-IT" smtClean="0"/>
              <a:t>22/02/2021</a:t>
            </a:fld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729CE33A-BCE2-4592-9AB3-F33E4A1A1B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D9EDE286-E5DC-44EF-978D-E8D45113EC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FDCD73-0910-4D0F-9796-4C036FDE697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901314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7AFB00F7-EE4C-4304-807A-EE95A7B8A0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25D826-2213-405F-9691-97222A9A2152}" type="datetimeFigureOut">
              <a:rPr lang="it-IT" smtClean="0"/>
              <a:t>22/02/2021</a:t>
            </a:fld>
            <a:endParaRPr lang="it-IT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179EE595-BBAA-40CD-B45F-FBC01911ED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261015D6-714B-4A3B-8BF8-F9B96FBD55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FDCD73-0910-4D0F-9796-4C036FDE697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866271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EA010A0-A4A3-47A6-ADBD-A52F194858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C94E22D4-CD6B-435C-A790-74063B4FEF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9A8AC270-A0BC-4AD9-8DE5-A374EC2F1FD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CF783AF3-CFD2-4471-BA9D-D19CFC2C57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25D826-2213-405F-9691-97222A9A2152}" type="datetimeFigureOut">
              <a:rPr lang="it-IT" smtClean="0"/>
              <a:t>22/02/2021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29292CDC-8A4E-4063-BE09-01D4763313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A4018961-DBF3-4FF7-8D61-D37B87FDFA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FDCD73-0910-4D0F-9796-4C036FDE697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373118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9968BCF-E0CD-4AA6-9368-3755C7DCA4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4DFC2234-DB0A-442C-8277-CD492737567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A2FC9F90-29F3-4A7F-BC4E-C59AA9F7498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B9A2255C-29B3-478D-A9C1-9E2E0146A9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25D826-2213-405F-9691-97222A9A2152}" type="datetimeFigureOut">
              <a:rPr lang="it-IT" smtClean="0"/>
              <a:t>22/02/2021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09FB1F50-B1B2-4212-B839-D54E674509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B2C56105-11A1-45A9-B270-E8743CD4E0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FDCD73-0910-4D0F-9796-4C036FDE697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829452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72BC43C3-D8F5-4C67-9249-A97A31892E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5C66C452-7B50-457C-BF07-7ADA91EDE70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F2EB9E6F-A27E-429E-8C56-7C885ABFCD4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25D826-2213-405F-9691-97222A9A2152}" type="datetimeFigureOut">
              <a:rPr lang="it-IT" smtClean="0"/>
              <a:t>22/02/2021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2F9D4857-F44E-4981-813D-23360F3DE5C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4D085265-0234-4FB9-99F7-6BBFE539BFD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FDCD73-0910-4D0F-9796-4C036FDE697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021673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5" Type="http://schemas.openxmlformats.org/officeDocument/2006/relationships/image" Target="../media/image2.png"/><Relationship Id="rId4" Type="http://schemas.openxmlformats.org/officeDocument/2006/relationships/image" Target="../media/image3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6" Type="http://schemas.openxmlformats.org/officeDocument/2006/relationships/image" Target="../media/image2.png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2.png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6" Type="http://schemas.openxmlformats.org/officeDocument/2006/relationships/image" Target="../media/image8.jpg"/><Relationship Id="rId5" Type="http://schemas.openxmlformats.org/officeDocument/2006/relationships/image" Target="../media/image7.jpg"/><Relationship Id="rId4" Type="http://schemas.openxmlformats.org/officeDocument/2006/relationships/image" Target="../media/image6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5" Type="http://schemas.openxmlformats.org/officeDocument/2006/relationships/image" Target="../media/image2.pn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media6.m4a"/><Relationship Id="rId2" Type="http://schemas.microsoft.com/office/2007/relationships/media" Target="../media/media6.m4a"/><Relationship Id="rId1" Type="http://schemas.openxmlformats.org/officeDocument/2006/relationships/video" Target="https://www.youtube.com/embed/WcL1D1FVzo4?feature=oembed" TargetMode="External"/><Relationship Id="rId6" Type="http://schemas.openxmlformats.org/officeDocument/2006/relationships/image" Target="../media/image2.png"/><Relationship Id="rId5" Type="http://schemas.openxmlformats.org/officeDocument/2006/relationships/image" Target="../media/image10.jpeg"/><Relationship Id="rId4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D660E354-01D0-4D36-9100-7D4CEDE99C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0D27D8E-1C3F-4CC7-8F40-95C97353EA20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duotone>
              <a:prstClr val="black"/>
              <a:prstClr val="white"/>
            </a:duotone>
          </a:blip>
          <a:srcRect t="7615" b="2023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D8745D08-E5A7-4082-98EB-FDDB0B13B2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80307" y="566232"/>
            <a:ext cx="5492493" cy="5492493"/>
          </a:xfrm>
          <a:custGeom>
            <a:avLst/>
            <a:gdLst>
              <a:gd name="connsiteX0" fmla="*/ 2746247 w 5492493"/>
              <a:gd name="connsiteY0" fmla="*/ 0 h 5492493"/>
              <a:gd name="connsiteX1" fmla="*/ 5492493 w 5492493"/>
              <a:gd name="connsiteY1" fmla="*/ 2746247 h 5492493"/>
              <a:gd name="connsiteX2" fmla="*/ 2746247 w 5492493"/>
              <a:gd name="connsiteY2" fmla="*/ 5492493 h 5492493"/>
              <a:gd name="connsiteX3" fmla="*/ 0 w 5492493"/>
              <a:gd name="connsiteY3" fmla="*/ 2746247 h 5492493"/>
              <a:gd name="connsiteX4" fmla="*/ 2746247 w 5492493"/>
              <a:gd name="connsiteY4" fmla="*/ 0 h 5492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92493" h="5492493">
                <a:moveTo>
                  <a:pt x="2746247" y="0"/>
                </a:moveTo>
                <a:cubicBezTo>
                  <a:pt x="4262957" y="0"/>
                  <a:pt x="5492493" y="1229536"/>
                  <a:pt x="5492493" y="2746247"/>
                </a:cubicBezTo>
                <a:cubicBezTo>
                  <a:pt x="5492493" y="4262957"/>
                  <a:pt x="4262957" y="5492493"/>
                  <a:pt x="2746247" y="5492493"/>
                </a:cubicBezTo>
                <a:cubicBezTo>
                  <a:pt x="1229536" y="5492493"/>
                  <a:pt x="0" y="4262957"/>
                  <a:pt x="0" y="2746247"/>
                </a:cubicBezTo>
                <a:cubicBezTo>
                  <a:pt x="0" y="1229536"/>
                  <a:pt x="1229536" y="0"/>
                  <a:pt x="2746247" y="0"/>
                </a:cubicBezTo>
                <a:close/>
              </a:path>
            </a:pathLst>
          </a:cu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8111D92E-4FFD-4DB5-A252-C13FC1BE7E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376338" y="5283870"/>
            <a:ext cx="435428" cy="435428"/>
          </a:xfrm>
          <a:prstGeom prst="ellipse">
            <a:avLst/>
          </a:prstGeom>
          <a:solidFill>
            <a:schemeClr val="tx1">
              <a:lumMod val="65000"/>
              <a:lumOff val="3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2CB73E9A-EDB1-467A-BF6B-D62D47AD42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961353" y="3415315"/>
            <a:ext cx="2311806" cy="2303982"/>
          </a:xfrm>
          <a:custGeom>
            <a:avLst/>
            <a:gdLst>
              <a:gd name="connsiteX0" fmla="*/ 0 w 3108399"/>
              <a:gd name="connsiteY0" fmla="*/ 0 h 3097879"/>
              <a:gd name="connsiteX1" fmla="*/ 159985 w 3108399"/>
              <a:gd name="connsiteY1" fmla="*/ 4045 h 3097879"/>
              <a:gd name="connsiteX2" fmla="*/ 3092907 w 3108399"/>
              <a:gd name="connsiteY2" fmla="*/ 2791087 h 3097879"/>
              <a:gd name="connsiteX3" fmla="*/ 3108399 w 3108399"/>
              <a:gd name="connsiteY3" fmla="*/ 3097879 h 3097879"/>
              <a:gd name="connsiteX4" fmla="*/ 2470733 w 3108399"/>
              <a:gd name="connsiteY4" fmla="*/ 3097879 h 3097879"/>
              <a:gd name="connsiteX5" fmla="*/ 2458534 w 3108399"/>
              <a:gd name="connsiteY5" fmla="*/ 2856285 h 3097879"/>
              <a:gd name="connsiteX6" fmla="*/ 252674 w 3108399"/>
              <a:gd name="connsiteY6" fmla="*/ 650424 h 3097879"/>
              <a:gd name="connsiteX7" fmla="*/ 0 w 3108399"/>
              <a:gd name="connsiteY7" fmla="*/ 637665 h 30978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108399" h="3097879">
                <a:moveTo>
                  <a:pt x="0" y="0"/>
                </a:moveTo>
                <a:lnTo>
                  <a:pt x="159985" y="4045"/>
                </a:lnTo>
                <a:cubicBezTo>
                  <a:pt x="1696687" y="81941"/>
                  <a:pt x="2939004" y="1275632"/>
                  <a:pt x="3092907" y="2791087"/>
                </a:cubicBezTo>
                <a:lnTo>
                  <a:pt x="3108399" y="3097879"/>
                </a:lnTo>
                <a:lnTo>
                  <a:pt x="2470733" y="3097879"/>
                </a:lnTo>
                <a:lnTo>
                  <a:pt x="2458534" y="2856285"/>
                </a:lnTo>
                <a:cubicBezTo>
                  <a:pt x="2340416" y="1693197"/>
                  <a:pt x="1415762" y="768542"/>
                  <a:pt x="252674" y="650424"/>
                </a:cubicBezTo>
                <a:lnTo>
                  <a:pt x="0" y="637665"/>
                </a:lnTo>
                <a:close/>
              </a:path>
            </a:pathLst>
          </a:custGeom>
          <a:solidFill>
            <a:schemeClr val="accent6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054E1A43-F2DA-41D9-AFD1-33B6D842D15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121841" y="993914"/>
            <a:ext cx="5409424" cy="3188472"/>
          </a:xfrm>
        </p:spPr>
        <p:txBody>
          <a:bodyPr>
            <a:normAutofit/>
          </a:bodyPr>
          <a:lstStyle/>
          <a:p>
            <a:r>
              <a:rPr lang="it-IT" sz="5100"/>
              <a:t>«L’ecosistema»</a:t>
            </a:r>
            <a:br>
              <a:rPr lang="it-IT" sz="5100"/>
            </a:br>
            <a:r>
              <a:rPr lang="it-IT" sz="5100"/>
              <a:t>Classe III F</a:t>
            </a:r>
            <a:br>
              <a:rPr lang="it-IT" sz="5100"/>
            </a:br>
            <a:r>
              <a:rPr lang="it-IT" sz="5100"/>
              <a:t> Plesso fra’Siciliano</a:t>
            </a:r>
            <a:br>
              <a:rPr lang="it-IT" sz="5100"/>
            </a:br>
            <a:endParaRPr lang="it-IT" sz="5100"/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2339AF19-FA8B-467A-ABFB-84085CC5833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796587" y="4182386"/>
            <a:ext cx="4059933" cy="906449"/>
          </a:xfrm>
        </p:spPr>
        <p:txBody>
          <a:bodyPr anchor="t">
            <a:normAutofit/>
          </a:bodyPr>
          <a:lstStyle/>
          <a:p>
            <a:r>
              <a:rPr lang="it-IT" dirty="0"/>
              <a:t>Doc. Romano Vincenzo</a:t>
            </a:r>
          </a:p>
        </p:txBody>
      </p:sp>
      <p:pic>
        <p:nvPicPr>
          <p:cNvPr id="4" name="Audio registrato">
            <a:hlinkClick r:id="" action="ppaction://media"/>
            <a:extLst>
              <a:ext uri="{FF2B5EF4-FFF2-40B4-BE49-F238E27FC236}">
                <a16:creationId xmlns:a16="http://schemas.microsoft.com/office/drawing/2014/main" id="{446FF00E-2136-43BE-A83E-96A2EC24C9D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655889" y="322951"/>
            <a:ext cx="1048624" cy="1048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09171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325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>
            <a:extLst>
              <a:ext uri="{FF2B5EF4-FFF2-40B4-BE49-F238E27FC236}">
                <a16:creationId xmlns:a16="http://schemas.microsoft.com/office/drawing/2014/main" id="{C004AFCB-6761-46F3-915E-52C9D5DAF665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556" b="16444"/>
          <a:stretch/>
        </p:blipFill>
        <p:spPr>
          <a:xfrm>
            <a:off x="-1" y="10"/>
            <a:ext cx="12192000" cy="6857990"/>
          </a:xfrm>
          <a:prstGeom prst="rect">
            <a:avLst/>
          </a:prstGeom>
        </p:spPr>
      </p:pic>
      <p:sp>
        <p:nvSpPr>
          <p:cNvPr id="11" name="Freeform 5">
            <a:extLst>
              <a:ext uri="{FF2B5EF4-FFF2-40B4-BE49-F238E27FC236}">
                <a16:creationId xmlns:a16="http://schemas.microsoft.com/office/drawing/2014/main" id="{3CD9DF72-87A3-404E-A828-84CBF11A83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 flipH="1">
            <a:off x="0" y="998175"/>
            <a:ext cx="6017172" cy="5859825"/>
          </a:xfrm>
          <a:custGeom>
            <a:avLst/>
            <a:gdLst>
              <a:gd name="T0" fmla="*/ 1333 w 1333"/>
              <a:gd name="T1" fmla="*/ 1031 h 1298"/>
              <a:gd name="T2" fmla="*/ 1333 w 1333"/>
              <a:gd name="T3" fmla="*/ 380 h 1298"/>
              <a:gd name="T4" fmla="*/ 706 w 1333"/>
              <a:gd name="T5" fmla="*/ 0 h 1298"/>
              <a:gd name="T6" fmla="*/ 0 w 1333"/>
              <a:gd name="T7" fmla="*/ 706 h 1298"/>
              <a:gd name="T8" fmla="*/ 323 w 1333"/>
              <a:gd name="T9" fmla="*/ 1298 h 1298"/>
              <a:gd name="T10" fmla="*/ 1090 w 1333"/>
              <a:gd name="T11" fmla="*/ 1298 h 1298"/>
              <a:gd name="T12" fmla="*/ 1333 w 1333"/>
              <a:gd name="T13" fmla="*/ 1031 h 12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33" h="1298">
                <a:moveTo>
                  <a:pt x="1333" y="1031"/>
                </a:moveTo>
                <a:cubicBezTo>
                  <a:pt x="1333" y="380"/>
                  <a:pt x="1333" y="380"/>
                  <a:pt x="1333" y="380"/>
                </a:cubicBezTo>
                <a:cubicBezTo>
                  <a:pt x="1215" y="154"/>
                  <a:pt x="979" y="0"/>
                  <a:pt x="706" y="0"/>
                </a:cubicBezTo>
                <a:cubicBezTo>
                  <a:pt x="317" y="0"/>
                  <a:pt x="0" y="316"/>
                  <a:pt x="0" y="706"/>
                </a:cubicBezTo>
                <a:cubicBezTo>
                  <a:pt x="0" y="954"/>
                  <a:pt x="129" y="1172"/>
                  <a:pt x="323" y="1298"/>
                </a:cubicBezTo>
                <a:cubicBezTo>
                  <a:pt x="1090" y="1298"/>
                  <a:pt x="1090" y="1298"/>
                  <a:pt x="1090" y="1298"/>
                </a:cubicBezTo>
                <a:cubicBezTo>
                  <a:pt x="1193" y="1232"/>
                  <a:pt x="1276" y="1140"/>
                  <a:pt x="1333" y="1031"/>
                </a:cubicBezTo>
                <a:close/>
              </a:path>
            </a:pathLst>
          </a:custGeom>
          <a:solidFill>
            <a:schemeClr val="bg1">
              <a:alpha val="75000"/>
            </a:schemeClr>
          </a:solidFill>
          <a:ln w="50800" cap="sq" cmpd="dbl">
            <a:noFill/>
            <a:miter lim="800000"/>
          </a:ln>
          <a:effectLst/>
        </p:spPr>
        <p:txBody>
          <a:bodyPr vert="horz" lIns="91440" tIns="45720" rIns="91440" bIns="45720" rtlCol="0" anchor="t">
            <a:normAutofit/>
          </a:bodyPr>
          <a:lstStyle/>
          <a:p>
            <a:pPr algn="ctr"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</a:pPr>
            <a:endParaRPr lang="en-US" sz="1600" cap="all"/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20E3A342-4D61-4E3F-AF90-1AB42AEB96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287051" y="3337139"/>
            <a:ext cx="935420" cy="0"/>
          </a:xfrm>
          <a:prstGeom prst="line">
            <a:avLst/>
          </a:prstGeom>
          <a:ln w="25400" cap="sq">
            <a:solidFill>
              <a:schemeClr val="tx1">
                <a:lumMod val="85000"/>
                <a:lumOff val="15000"/>
              </a:schemeClr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3FFF6C24-6F73-4237-BC3C-4A3D90D72EE3}"/>
              </a:ext>
            </a:extLst>
          </p:cNvPr>
          <p:cNvSpPr txBox="1"/>
          <p:nvPr/>
        </p:nvSpPr>
        <p:spPr>
          <a:xfrm>
            <a:off x="525516" y="3417573"/>
            <a:ext cx="4593021" cy="261983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b="1" dirty="0"/>
              <a:t>Sulla </a:t>
            </a:r>
            <a:r>
              <a:rPr lang="en-US" b="1" dirty="0" err="1"/>
              <a:t>superficie</a:t>
            </a:r>
            <a:r>
              <a:rPr lang="en-US" b="1" dirty="0"/>
              <a:t> </a:t>
            </a:r>
            <a:r>
              <a:rPr lang="en-US" b="1" dirty="0" err="1"/>
              <a:t>della</a:t>
            </a:r>
            <a:r>
              <a:rPr lang="en-US" b="1" dirty="0"/>
              <a:t> Terra </a:t>
            </a:r>
            <a:r>
              <a:rPr lang="en-US" b="1" dirty="0" err="1"/>
              <a:t>esistono</a:t>
            </a:r>
            <a:r>
              <a:rPr lang="en-US" b="1" dirty="0"/>
              <a:t> </a:t>
            </a:r>
            <a:r>
              <a:rPr lang="en-US" b="1" dirty="0" err="1"/>
              <a:t>ambienti</a:t>
            </a:r>
            <a:r>
              <a:rPr lang="en-US" b="1" dirty="0"/>
              <a:t> </a:t>
            </a:r>
            <a:r>
              <a:rPr lang="en-US" b="1" dirty="0" err="1"/>
              <a:t>naturali</a:t>
            </a:r>
            <a:r>
              <a:rPr lang="en-US" b="1" dirty="0"/>
              <a:t> molto </a:t>
            </a:r>
            <a:r>
              <a:rPr lang="en-US" b="1" dirty="0" err="1"/>
              <a:t>diversi</a:t>
            </a:r>
            <a:r>
              <a:rPr lang="en-US" b="1" dirty="0"/>
              <a:t> </a:t>
            </a:r>
            <a:r>
              <a:rPr lang="en-US" b="1" dirty="0" err="1"/>
              <a:t>tra</a:t>
            </a:r>
            <a:r>
              <a:rPr lang="en-US" b="1" dirty="0"/>
              <a:t> </a:t>
            </a:r>
            <a:r>
              <a:rPr lang="en-US" b="1" dirty="0" err="1"/>
              <a:t>loro</a:t>
            </a:r>
            <a:r>
              <a:rPr lang="en-US" b="1" dirty="0"/>
              <a:t>.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b="1" dirty="0"/>
              <a:t>In </a:t>
            </a:r>
            <a:r>
              <a:rPr lang="en-US" b="1" dirty="0" err="1"/>
              <a:t>ciascuno</a:t>
            </a:r>
            <a:r>
              <a:rPr lang="en-US" b="1" dirty="0"/>
              <a:t> di </a:t>
            </a:r>
            <a:r>
              <a:rPr lang="en-US" b="1" dirty="0" err="1"/>
              <a:t>essi</a:t>
            </a:r>
            <a:r>
              <a:rPr lang="en-US" b="1" dirty="0"/>
              <a:t> la vita di </a:t>
            </a:r>
            <a:r>
              <a:rPr lang="en-US" b="1" dirty="0" err="1"/>
              <a:t>animali</a:t>
            </a:r>
            <a:r>
              <a:rPr lang="en-US" b="1" dirty="0"/>
              <a:t> e </a:t>
            </a:r>
            <a:r>
              <a:rPr lang="en-US" b="1" dirty="0" err="1"/>
              <a:t>piante</a:t>
            </a:r>
            <a:r>
              <a:rPr lang="en-US" b="1" dirty="0"/>
              <a:t> (</a:t>
            </a:r>
            <a:r>
              <a:rPr lang="en-US" b="1" dirty="0" err="1"/>
              <a:t>elementi</a:t>
            </a:r>
            <a:r>
              <a:rPr lang="en-US" b="1" dirty="0"/>
              <a:t> </a:t>
            </a:r>
            <a:r>
              <a:rPr lang="en-US" b="1" dirty="0" err="1"/>
              <a:t>viventi</a:t>
            </a:r>
            <a:r>
              <a:rPr lang="en-US" b="1" dirty="0"/>
              <a:t>) è </a:t>
            </a:r>
            <a:r>
              <a:rPr lang="en-US" b="1" dirty="0" err="1"/>
              <a:t>resa</a:t>
            </a:r>
            <a:r>
              <a:rPr lang="en-US" b="1" dirty="0"/>
              <a:t> </a:t>
            </a:r>
            <a:r>
              <a:rPr lang="en-US" b="1" dirty="0" err="1"/>
              <a:t>possibile</a:t>
            </a:r>
            <a:r>
              <a:rPr lang="en-US" b="1" dirty="0"/>
              <a:t> </a:t>
            </a:r>
            <a:r>
              <a:rPr lang="en-US" b="1" dirty="0" err="1"/>
              <a:t>dalla</a:t>
            </a:r>
            <a:r>
              <a:rPr lang="en-US" b="1" dirty="0"/>
              <a:t> </a:t>
            </a:r>
            <a:r>
              <a:rPr lang="en-US" b="1" dirty="0" err="1"/>
              <a:t>presenza</a:t>
            </a:r>
            <a:r>
              <a:rPr lang="en-US" b="1" dirty="0"/>
              <a:t> di aria, </a:t>
            </a:r>
            <a:r>
              <a:rPr lang="en-US" b="1" dirty="0" err="1"/>
              <a:t>acqua</a:t>
            </a:r>
            <a:r>
              <a:rPr lang="en-US" b="1" dirty="0"/>
              <a:t>, terra, luce e </a:t>
            </a:r>
            <a:r>
              <a:rPr lang="en-US" b="1" dirty="0" err="1"/>
              <a:t>calore</a:t>
            </a:r>
            <a:r>
              <a:rPr lang="en-US" b="1" dirty="0"/>
              <a:t> (</a:t>
            </a:r>
            <a:r>
              <a:rPr lang="en-US" b="1" dirty="0" err="1"/>
              <a:t>elementi</a:t>
            </a:r>
            <a:r>
              <a:rPr lang="en-US" b="1" dirty="0"/>
              <a:t> non </a:t>
            </a:r>
            <a:r>
              <a:rPr lang="en-US" b="1" dirty="0" err="1"/>
              <a:t>viventi</a:t>
            </a:r>
            <a:r>
              <a:rPr lang="en-US" b="1" dirty="0"/>
              <a:t>).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b="1" dirty="0" err="1"/>
              <a:t>Ogni</a:t>
            </a:r>
            <a:r>
              <a:rPr lang="en-US" b="1" dirty="0"/>
              <a:t> </a:t>
            </a:r>
            <a:r>
              <a:rPr lang="en-US" b="1" dirty="0" err="1"/>
              <a:t>ambiente</a:t>
            </a:r>
            <a:r>
              <a:rPr lang="en-US" b="1" dirty="0"/>
              <a:t>, in cui </a:t>
            </a:r>
            <a:r>
              <a:rPr lang="en-US" b="1" dirty="0" err="1"/>
              <a:t>siano</a:t>
            </a:r>
            <a:r>
              <a:rPr lang="en-US" b="1" dirty="0"/>
              <a:t> </a:t>
            </a:r>
            <a:r>
              <a:rPr lang="en-US" b="1" dirty="0" err="1"/>
              <a:t>presenti</a:t>
            </a:r>
            <a:r>
              <a:rPr lang="en-US" b="1" dirty="0"/>
              <a:t> </a:t>
            </a:r>
            <a:r>
              <a:rPr lang="en-US" b="1" dirty="0" err="1"/>
              <a:t>questi</a:t>
            </a:r>
            <a:r>
              <a:rPr lang="en-US" b="1" dirty="0"/>
              <a:t> due </a:t>
            </a:r>
            <a:r>
              <a:rPr lang="en-US" b="1" dirty="0" err="1"/>
              <a:t>elementi</a:t>
            </a:r>
            <a:r>
              <a:rPr lang="en-US" b="1" dirty="0"/>
              <a:t> </a:t>
            </a:r>
            <a:r>
              <a:rPr lang="en-US" b="1" dirty="0" err="1"/>
              <a:t>costituisce</a:t>
            </a:r>
            <a:r>
              <a:rPr lang="en-US" b="1" dirty="0"/>
              <a:t> un </a:t>
            </a:r>
            <a:r>
              <a:rPr lang="en-US" dirty="0"/>
              <a:t>ECOSISTEMA</a:t>
            </a:r>
          </a:p>
        </p:txBody>
      </p:sp>
      <p:pic>
        <p:nvPicPr>
          <p:cNvPr id="2" name="Audio registrato">
            <a:hlinkClick r:id="" action="ppaction://media"/>
            <a:extLst>
              <a:ext uri="{FF2B5EF4-FFF2-40B4-BE49-F238E27FC236}">
                <a16:creationId xmlns:a16="http://schemas.microsoft.com/office/drawing/2014/main" id="{3A4AB3A7-E86D-4030-94AB-5679BECA062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7566870" y="1891019"/>
            <a:ext cx="1065402" cy="10654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42600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2657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6">
                <a:lumMod val="40000"/>
                <a:lumOff val="60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16">
            <a:extLst>
              <a:ext uri="{FF2B5EF4-FFF2-40B4-BE49-F238E27FC236}">
                <a16:creationId xmlns:a16="http://schemas.microsoft.com/office/drawing/2014/main" id="{49CD2D09-B1BB-4DF5-9E1C-3D21B21EDE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920431" y="0"/>
            <a:ext cx="6271569" cy="6858000"/>
          </a:xfrm>
          <a:prstGeom prst="rect">
            <a:avLst/>
          </a:prstGeom>
          <a:gradFill>
            <a:gsLst>
              <a:gs pos="0">
                <a:schemeClr val="accent1">
                  <a:lumMod val="100000"/>
                  <a:alpha val="82000"/>
                </a:schemeClr>
              </a:gs>
              <a:gs pos="25000">
                <a:schemeClr val="accent1">
                  <a:alpha val="60000"/>
                </a:schemeClr>
              </a:gs>
              <a:gs pos="94000">
                <a:schemeClr val="bg2">
                  <a:lumMod val="75000"/>
                </a:schemeClr>
              </a:gs>
              <a:gs pos="100000">
                <a:schemeClr val="bg2">
                  <a:lumMod val="7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9" name="Picture 18">
            <a:extLst>
              <a:ext uri="{FF2B5EF4-FFF2-40B4-BE49-F238E27FC236}">
                <a16:creationId xmlns:a16="http://schemas.microsoft.com/office/drawing/2014/main" id="{83355637-BA71-4F63-94C9-E77BF81BDF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CasellaDiTesto 6">
            <a:extLst>
              <a:ext uri="{FF2B5EF4-FFF2-40B4-BE49-F238E27FC236}">
                <a16:creationId xmlns:a16="http://schemas.microsoft.com/office/drawing/2014/main" id="{933B85F5-023F-47C2-82F4-4AD47D68EBA5}"/>
              </a:ext>
            </a:extLst>
          </p:cNvPr>
          <p:cNvSpPr txBox="1"/>
          <p:nvPr/>
        </p:nvSpPr>
        <p:spPr>
          <a:xfrm>
            <a:off x="804997" y="2272143"/>
            <a:ext cx="4706803" cy="378883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b="1">
                <a:solidFill>
                  <a:srgbClr val="000000"/>
                </a:solidFill>
              </a:rPr>
              <a:t>Un ecosistema è un ambiente in cui organismi viventi e non viventi interagiscono tra loro, non vivono isolati ma sono in relazione l’uno con l’altro.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b="1">
                <a:solidFill>
                  <a:srgbClr val="000000"/>
                </a:solidFill>
              </a:rPr>
              <a:t>In un ecosistema, ogni essere vivente riesce a trovare cibo, a sopravvivere e a far sopravvivere gli altri.</a:t>
            </a:r>
          </a:p>
        </p:txBody>
      </p:sp>
      <p:sp>
        <p:nvSpPr>
          <p:cNvPr id="30" name="Freeform 49">
            <a:extLst>
              <a:ext uri="{FF2B5EF4-FFF2-40B4-BE49-F238E27FC236}">
                <a16:creationId xmlns:a16="http://schemas.microsoft.com/office/drawing/2014/main" id="{967C29FE-FD32-4AFB-AD20-DBDF5864B2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713915" y="590635"/>
            <a:ext cx="5478085" cy="6276841"/>
          </a:xfrm>
          <a:custGeom>
            <a:avLst/>
            <a:gdLst>
              <a:gd name="connsiteX0" fmla="*/ 2178155 w 5478085"/>
              <a:gd name="connsiteY0" fmla="*/ 0 h 6276841"/>
              <a:gd name="connsiteX1" fmla="*/ 5478085 w 5478085"/>
              <a:gd name="connsiteY1" fmla="*/ 3299930 h 6276841"/>
              <a:gd name="connsiteX2" fmla="*/ 3751098 w 5478085"/>
              <a:gd name="connsiteY2" fmla="*/ 6201577 h 6276841"/>
              <a:gd name="connsiteX3" fmla="*/ 3594858 w 5478085"/>
              <a:gd name="connsiteY3" fmla="*/ 6276841 h 6276841"/>
              <a:gd name="connsiteX4" fmla="*/ 761453 w 5478085"/>
              <a:gd name="connsiteY4" fmla="*/ 6276841 h 6276841"/>
              <a:gd name="connsiteX5" fmla="*/ 605213 w 5478085"/>
              <a:gd name="connsiteY5" fmla="*/ 6201577 h 6276841"/>
              <a:gd name="connsiteX6" fmla="*/ 79093 w 5478085"/>
              <a:gd name="connsiteY6" fmla="*/ 5846317 h 6276841"/>
              <a:gd name="connsiteX7" fmla="*/ 0 w 5478085"/>
              <a:gd name="connsiteY7" fmla="*/ 5774432 h 6276841"/>
              <a:gd name="connsiteX8" fmla="*/ 0 w 5478085"/>
              <a:gd name="connsiteY8" fmla="*/ 825429 h 6276841"/>
              <a:gd name="connsiteX9" fmla="*/ 79093 w 5478085"/>
              <a:gd name="connsiteY9" fmla="*/ 753544 h 6276841"/>
              <a:gd name="connsiteX10" fmla="*/ 2178155 w 5478085"/>
              <a:gd name="connsiteY10" fmla="*/ 0 h 62768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478085" h="6276841">
                <a:moveTo>
                  <a:pt x="2178155" y="0"/>
                </a:moveTo>
                <a:cubicBezTo>
                  <a:pt x="4000656" y="0"/>
                  <a:pt x="5478085" y="1477429"/>
                  <a:pt x="5478085" y="3299930"/>
                </a:cubicBezTo>
                <a:cubicBezTo>
                  <a:pt x="5478085" y="4552900"/>
                  <a:pt x="4779769" y="5642769"/>
                  <a:pt x="3751098" y="6201577"/>
                </a:cubicBezTo>
                <a:lnTo>
                  <a:pt x="3594858" y="6276841"/>
                </a:lnTo>
                <a:lnTo>
                  <a:pt x="761453" y="6276841"/>
                </a:lnTo>
                <a:lnTo>
                  <a:pt x="605213" y="6201577"/>
                </a:lnTo>
                <a:cubicBezTo>
                  <a:pt x="418182" y="6099975"/>
                  <a:pt x="242071" y="5980818"/>
                  <a:pt x="79093" y="5846317"/>
                </a:cubicBezTo>
                <a:lnTo>
                  <a:pt x="0" y="5774432"/>
                </a:lnTo>
                <a:lnTo>
                  <a:pt x="0" y="825429"/>
                </a:lnTo>
                <a:lnTo>
                  <a:pt x="79093" y="753544"/>
                </a:lnTo>
                <a:cubicBezTo>
                  <a:pt x="649516" y="282789"/>
                  <a:pt x="1380811" y="0"/>
                  <a:pt x="2178155" y="0"/>
                </a:cubicBezTo>
                <a:close/>
              </a:path>
            </a:pathLst>
          </a:custGeom>
          <a:solidFill>
            <a:srgbClr val="FFFFFF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accent3"/>
                </a:gs>
                <a:gs pos="100000">
                  <a:schemeClr val="accent3"/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B5534439-DD73-4DA9-A5AA-9C1817B44215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790" r="30330" b="1"/>
          <a:stretch/>
        </p:blipFill>
        <p:spPr>
          <a:xfrm>
            <a:off x="6893318" y="770037"/>
            <a:ext cx="5298683" cy="6097438"/>
          </a:xfrm>
          <a:custGeom>
            <a:avLst/>
            <a:gdLst/>
            <a:ahLst/>
            <a:cxnLst/>
            <a:rect l="l" t="t" r="r" b="b"/>
            <a:pathLst>
              <a:path w="5298683" h="6097438">
                <a:moveTo>
                  <a:pt x="3120528" y="0"/>
                </a:moveTo>
                <a:cubicBezTo>
                  <a:pt x="3874524" y="0"/>
                  <a:pt x="4566062" y="267415"/>
                  <a:pt x="5105473" y="712577"/>
                </a:cubicBezTo>
                <a:lnTo>
                  <a:pt x="5298683" y="888178"/>
                </a:lnTo>
                <a:lnTo>
                  <a:pt x="5298683" y="5352876"/>
                </a:lnTo>
                <a:lnTo>
                  <a:pt x="5105473" y="5528477"/>
                </a:lnTo>
                <a:cubicBezTo>
                  <a:pt x="4874296" y="5719261"/>
                  <a:pt x="4615179" y="5877397"/>
                  <a:pt x="4335177" y="5995828"/>
                </a:cubicBezTo>
                <a:lnTo>
                  <a:pt x="4057556" y="6097438"/>
                </a:lnTo>
                <a:lnTo>
                  <a:pt x="2183499" y="6097438"/>
                </a:lnTo>
                <a:lnTo>
                  <a:pt x="1905878" y="5995828"/>
                </a:lnTo>
                <a:cubicBezTo>
                  <a:pt x="785873" y="5522106"/>
                  <a:pt x="0" y="4413092"/>
                  <a:pt x="0" y="3120527"/>
                </a:cubicBezTo>
                <a:cubicBezTo>
                  <a:pt x="0" y="1397108"/>
                  <a:pt x="1397108" y="0"/>
                  <a:pt x="3120528" y="0"/>
                </a:cubicBezTo>
                <a:close/>
              </a:path>
            </a:pathLst>
          </a:custGeom>
        </p:spPr>
      </p:pic>
      <p:pic>
        <p:nvPicPr>
          <p:cNvPr id="2" name="Audio registrato">
            <a:hlinkClick r:id="" action="ppaction://media"/>
            <a:extLst>
              <a:ext uri="{FF2B5EF4-FFF2-40B4-BE49-F238E27FC236}">
                <a16:creationId xmlns:a16="http://schemas.microsoft.com/office/drawing/2014/main" id="{E29D0899-7A1C-490E-8EC3-2169C370C80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3988267" y="666225"/>
            <a:ext cx="1137407" cy="11374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63372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956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asellaDiTesto 9">
            <a:extLst>
              <a:ext uri="{FF2B5EF4-FFF2-40B4-BE49-F238E27FC236}">
                <a16:creationId xmlns:a16="http://schemas.microsoft.com/office/drawing/2014/main" id="{62AB96F1-6096-4005-B4ED-09BFB5086075}"/>
              </a:ext>
            </a:extLst>
          </p:cNvPr>
          <p:cNvSpPr txBox="1"/>
          <p:nvPr/>
        </p:nvSpPr>
        <p:spPr>
          <a:xfrm>
            <a:off x="5202621" y="4665605"/>
            <a:ext cx="6638806" cy="12924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2600" b="1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Ogni ambiente naturale, un </a:t>
            </a:r>
            <a:r>
              <a:rPr lang="en-US" sz="2600" b="1" u="sng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prato</a:t>
            </a:r>
            <a:r>
              <a:rPr lang="en-US" sz="2600" b="1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, un </a:t>
            </a:r>
            <a:r>
              <a:rPr lang="en-US" sz="2600" b="1" u="sng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bosco</a:t>
            </a:r>
            <a:r>
              <a:rPr lang="en-US" sz="2600" b="1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, un </a:t>
            </a:r>
            <a:r>
              <a:rPr lang="en-US" sz="2600" b="1" u="sng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lago</a:t>
            </a:r>
            <a:r>
              <a:rPr lang="en-US" sz="2600" b="1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, uno </a:t>
            </a:r>
            <a:r>
              <a:rPr lang="en-US" sz="2600" b="1" u="sng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stagno</a:t>
            </a:r>
            <a:r>
              <a:rPr lang="en-US" sz="2600" b="1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, il </a:t>
            </a:r>
            <a:r>
              <a:rPr lang="en-US" sz="2600" b="1" u="sng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mare</a:t>
            </a:r>
            <a:r>
              <a:rPr lang="en-US" sz="2600" b="1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… può essere considerato un ecosistema.</a:t>
            </a:r>
          </a:p>
        </p:txBody>
      </p:sp>
      <p:pic>
        <p:nvPicPr>
          <p:cNvPr id="7" name="Immagine 6">
            <a:extLst>
              <a:ext uri="{FF2B5EF4-FFF2-40B4-BE49-F238E27FC236}">
                <a16:creationId xmlns:a16="http://schemas.microsoft.com/office/drawing/2014/main" id="{28754353-DDBB-407B-B95C-41668C8C091F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083" r="2" b="2"/>
          <a:stretch/>
        </p:blipFill>
        <p:spPr>
          <a:xfrm>
            <a:off x="20" y="1"/>
            <a:ext cx="4848284" cy="4359438"/>
          </a:xfrm>
          <a:prstGeom prst="rect">
            <a:avLst/>
          </a:prstGeom>
        </p:spPr>
      </p:pic>
      <p:pic>
        <p:nvPicPr>
          <p:cNvPr id="5" name="Immagine 4">
            <a:extLst>
              <a:ext uri="{FF2B5EF4-FFF2-40B4-BE49-F238E27FC236}">
                <a16:creationId xmlns:a16="http://schemas.microsoft.com/office/drawing/2014/main" id="{50C27E9E-693D-43B6-BFBD-2B15551AD742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120" r="-1" b="3499"/>
          <a:stretch/>
        </p:blipFill>
        <p:spPr>
          <a:xfrm>
            <a:off x="4972050" y="-1"/>
            <a:ext cx="7216902" cy="4359440"/>
          </a:xfrm>
          <a:prstGeom prst="rect">
            <a:avLst/>
          </a:prstGeom>
        </p:spPr>
      </p:pic>
      <p:pic>
        <p:nvPicPr>
          <p:cNvPr id="9" name="Immagine 8">
            <a:extLst>
              <a:ext uri="{FF2B5EF4-FFF2-40B4-BE49-F238E27FC236}">
                <a16:creationId xmlns:a16="http://schemas.microsoft.com/office/drawing/2014/main" id="{30A38BFA-0213-4176-9129-D699DC0C766A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" b="13685"/>
          <a:stretch/>
        </p:blipFill>
        <p:spPr>
          <a:xfrm>
            <a:off x="20" y="4472610"/>
            <a:ext cx="4848284" cy="2385390"/>
          </a:xfrm>
          <a:prstGeom prst="rect">
            <a:avLst/>
          </a:prstGeom>
        </p:spPr>
      </p:pic>
      <p:pic>
        <p:nvPicPr>
          <p:cNvPr id="2" name="Audio registrato">
            <a:hlinkClick r:id="" action="ppaction://media"/>
            <a:extLst>
              <a:ext uri="{FF2B5EF4-FFF2-40B4-BE49-F238E27FC236}">
                <a16:creationId xmlns:a16="http://schemas.microsoft.com/office/drawing/2014/main" id="{E62203D2-35E4-465E-A61D-DAAF8B78244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9429226" y="5724786"/>
            <a:ext cx="922789" cy="9227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044424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719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>
            <a:extLst>
              <a:ext uri="{FF2B5EF4-FFF2-40B4-BE49-F238E27FC236}">
                <a16:creationId xmlns:a16="http://schemas.microsoft.com/office/drawing/2014/main" id="{AE3861E9-43F0-4972-83B2-54E1468E246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9" r="-1" b="-1"/>
          <a:stretch/>
        </p:blipFill>
        <p:spPr>
          <a:xfrm>
            <a:off x="-1" y="10"/>
            <a:ext cx="12192000" cy="6857990"/>
          </a:xfrm>
          <a:prstGeom prst="rect">
            <a:avLst/>
          </a:prstGeom>
        </p:spPr>
      </p:pic>
      <p:sp>
        <p:nvSpPr>
          <p:cNvPr id="17" name="Freeform 5">
            <a:extLst>
              <a:ext uri="{FF2B5EF4-FFF2-40B4-BE49-F238E27FC236}">
                <a16:creationId xmlns:a16="http://schemas.microsoft.com/office/drawing/2014/main" id="{3CD9DF72-87A3-404E-A828-84CBF11A83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 flipH="1">
            <a:off x="0" y="998175"/>
            <a:ext cx="6017172" cy="5859825"/>
          </a:xfrm>
          <a:custGeom>
            <a:avLst/>
            <a:gdLst>
              <a:gd name="T0" fmla="*/ 1333 w 1333"/>
              <a:gd name="T1" fmla="*/ 1031 h 1298"/>
              <a:gd name="T2" fmla="*/ 1333 w 1333"/>
              <a:gd name="T3" fmla="*/ 380 h 1298"/>
              <a:gd name="T4" fmla="*/ 706 w 1333"/>
              <a:gd name="T5" fmla="*/ 0 h 1298"/>
              <a:gd name="T6" fmla="*/ 0 w 1333"/>
              <a:gd name="T7" fmla="*/ 706 h 1298"/>
              <a:gd name="T8" fmla="*/ 323 w 1333"/>
              <a:gd name="T9" fmla="*/ 1298 h 1298"/>
              <a:gd name="T10" fmla="*/ 1090 w 1333"/>
              <a:gd name="T11" fmla="*/ 1298 h 1298"/>
              <a:gd name="T12" fmla="*/ 1333 w 1333"/>
              <a:gd name="T13" fmla="*/ 1031 h 12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33" h="1298">
                <a:moveTo>
                  <a:pt x="1333" y="1031"/>
                </a:moveTo>
                <a:cubicBezTo>
                  <a:pt x="1333" y="380"/>
                  <a:pt x="1333" y="380"/>
                  <a:pt x="1333" y="380"/>
                </a:cubicBezTo>
                <a:cubicBezTo>
                  <a:pt x="1215" y="154"/>
                  <a:pt x="979" y="0"/>
                  <a:pt x="706" y="0"/>
                </a:cubicBezTo>
                <a:cubicBezTo>
                  <a:pt x="317" y="0"/>
                  <a:pt x="0" y="316"/>
                  <a:pt x="0" y="706"/>
                </a:cubicBezTo>
                <a:cubicBezTo>
                  <a:pt x="0" y="954"/>
                  <a:pt x="129" y="1172"/>
                  <a:pt x="323" y="1298"/>
                </a:cubicBezTo>
                <a:cubicBezTo>
                  <a:pt x="1090" y="1298"/>
                  <a:pt x="1090" y="1298"/>
                  <a:pt x="1090" y="1298"/>
                </a:cubicBezTo>
                <a:cubicBezTo>
                  <a:pt x="1193" y="1232"/>
                  <a:pt x="1276" y="1140"/>
                  <a:pt x="1333" y="1031"/>
                </a:cubicBezTo>
                <a:close/>
              </a:path>
            </a:pathLst>
          </a:custGeom>
          <a:solidFill>
            <a:schemeClr val="bg1">
              <a:alpha val="75000"/>
            </a:schemeClr>
          </a:solidFill>
          <a:ln w="50800" cap="sq" cmpd="dbl">
            <a:noFill/>
            <a:miter lim="800000"/>
          </a:ln>
          <a:effectLst/>
        </p:spPr>
        <p:txBody>
          <a:bodyPr vert="horz" lIns="91440" tIns="45720" rIns="91440" bIns="45720" rtlCol="0" anchor="t">
            <a:normAutofit/>
          </a:bodyPr>
          <a:lstStyle/>
          <a:p>
            <a:pPr algn="ctr"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</a:pPr>
            <a:endParaRPr lang="en-US" sz="1600" cap="all"/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A7E9B5E2-2306-4277-B821-372C71B25414}"/>
              </a:ext>
            </a:extLst>
          </p:cNvPr>
          <p:cNvSpPr txBox="1"/>
          <p:nvPr/>
        </p:nvSpPr>
        <p:spPr>
          <a:xfrm>
            <a:off x="709448" y="1913950"/>
            <a:ext cx="4204137" cy="134275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2300" b="1">
              <a:latin typeface="+mj-lt"/>
              <a:ea typeface="+mj-ea"/>
              <a:cs typeface="+mj-cs"/>
            </a:endParaRPr>
          </a:p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2300" b="1">
                <a:latin typeface="+mj-lt"/>
                <a:ea typeface="+mj-ea"/>
                <a:cs typeface="+mj-cs"/>
              </a:rPr>
              <a:t>La scienza che studia gli ecosistemi ed il loro funzionamento si chiama</a:t>
            </a: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20E3A342-4D61-4E3F-AF90-1AB42AEB96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287051" y="3337139"/>
            <a:ext cx="935420" cy="0"/>
          </a:xfrm>
          <a:prstGeom prst="line">
            <a:avLst/>
          </a:prstGeom>
          <a:ln w="25400" cap="sq">
            <a:solidFill>
              <a:schemeClr val="tx1">
                <a:lumMod val="85000"/>
                <a:lumOff val="15000"/>
              </a:schemeClr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7AEF791F-B217-4C01-AD69-8F69C4E9F5DD}"/>
              </a:ext>
            </a:extLst>
          </p:cNvPr>
          <p:cNvSpPr txBox="1"/>
          <p:nvPr/>
        </p:nvSpPr>
        <p:spPr>
          <a:xfrm>
            <a:off x="525516" y="3417573"/>
            <a:ext cx="4593021" cy="261983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b="1" u="sng"/>
              <a:t>ECOLOGIA</a:t>
            </a:r>
          </a:p>
        </p:txBody>
      </p:sp>
      <p:pic>
        <p:nvPicPr>
          <p:cNvPr id="3" name="Audio registrato">
            <a:hlinkClick r:id="" action="ppaction://media"/>
            <a:extLst>
              <a:ext uri="{FF2B5EF4-FFF2-40B4-BE49-F238E27FC236}">
                <a16:creationId xmlns:a16="http://schemas.microsoft.com/office/drawing/2014/main" id="{F76C2B19-C1AD-4B1E-A2DC-51EF7814E59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035105" y="3429000"/>
            <a:ext cx="1388232" cy="1388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6798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624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Elementi multimediali online 2" title="L'ecosistema - scuola primaria">
            <a:hlinkClick r:id="" action="ppaction://media"/>
            <a:extLst>
              <a:ext uri="{FF2B5EF4-FFF2-40B4-BE49-F238E27FC236}">
                <a16:creationId xmlns:a16="http://schemas.microsoft.com/office/drawing/2014/main" id="{20F47988-B46C-49B5-8795-A109E262634C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5"/>
          <a:stretch>
            <a:fillRect/>
          </a:stretch>
        </p:blipFill>
        <p:spPr>
          <a:xfrm>
            <a:off x="1965065" y="1095022"/>
            <a:ext cx="8671465" cy="489937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CasellaDiTesto 4">
            <a:extLst>
              <a:ext uri="{FF2B5EF4-FFF2-40B4-BE49-F238E27FC236}">
                <a16:creationId xmlns:a16="http://schemas.microsoft.com/office/drawing/2014/main" id="{6A00237C-65B0-41F9-AF8E-7BE79D5ED4B2}"/>
              </a:ext>
            </a:extLst>
          </p:cNvPr>
          <p:cNvSpPr txBox="1"/>
          <p:nvPr/>
        </p:nvSpPr>
        <p:spPr>
          <a:xfrm>
            <a:off x="134223" y="171974"/>
            <a:ext cx="213080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i="1" dirty="0"/>
              <a:t>Ora guardiamo il video esplicativo e…</a:t>
            </a:r>
          </a:p>
          <a:p>
            <a:r>
              <a:rPr lang="it-IT" b="1" i="1" dirty="0"/>
              <a:t>arrivederci alla prossima!</a:t>
            </a:r>
          </a:p>
        </p:txBody>
      </p:sp>
      <p:pic>
        <p:nvPicPr>
          <p:cNvPr id="7" name="Audio registrato">
            <a:hlinkClick r:id="" action="ppaction://media"/>
            <a:extLst>
              <a:ext uri="{FF2B5EF4-FFF2-40B4-BE49-F238E27FC236}">
                <a16:creationId xmlns:a16="http://schemas.microsoft.com/office/drawing/2014/main" id="{E188F457-2170-42AA-ABBA-4D92D0C2ACA5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691394" y="2696362"/>
            <a:ext cx="978016" cy="978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6417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8996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1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</TotalTime>
  <Words>172</Words>
  <Application>Microsoft Office PowerPoint</Application>
  <PresentationFormat>Widescreen</PresentationFormat>
  <Paragraphs>13</Paragraphs>
  <Slides>6</Slides>
  <Notes>0</Notes>
  <HiddenSlides>0</HiddenSlides>
  <MMClips>7</MMClips>
  <ScaleCrop>false</ScaleCrop>
  <HeadingPairs>
    <vt:vector size="6" baseType="variant">
      <vt:variant>
        <vt:lpstr>Caratteri utilizzati</vt:lpstr>
      </vt:variant>
      <vt:variant>
        <vt:i4>3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Tema di Office</vt:lpstr>
      <vt:lpstr>«L’ecosistema» Classe III F  Plesso fra’Siciliano 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«L’ecosistema» Classe III F  Plesso fra’Siciliano </dc:title>
  <dc:creator>Vincenzo Romano</dc:creator>
  <cp:lastModifiedBy>Vincenzo Romano</cp:lastModifiedBy>
  <cp:revision>1</cp:revision>
  <dcterms:created xsi:type="dcterms:W3CDTF">2021-02-18T18:34:22Z</dcterms:created>
  <dcterms:modified xsi:type="dcterms:W3CDTF">2021-02-22T07:25:46Z</dcterms:modified>
</cp:coreProperties>
</file>