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0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1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33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6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25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15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8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9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1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6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7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3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mp3kSTDso3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EA1829-E323-41EB-921C-816DC19D17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it-IT" sz="3600" dirty="0"/>
              <a:t>UN TANGRAM  PER AMICO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A21DEE-A9EA-4132-8F78-E692A7CCA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R BLANCA" panose="02000000000000000000" pitchFamily="2" charset="0"/>
              </a:rPr>
              <a:t>SCOPRIAMO L’EQUIESTENSIONE</a:t>
            </a:r>
          </a:p>
        </p:txBody>
      </p:sp>
    </p:spTree>
    <p:extLst>
      <p:ext uri="{BB962C8B-B14F-4D97-AF65-F5344CB8AC3E}">
        <p14:creationId xmlns:p14="http://schemas.microsoft.com/office/powerpoint/2010/main" val="344429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3D1548-572B-435B-80A5-2A52E70682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ctr"/>
            <a:r>
              <a:rPr lang="it-IT" sz="3200" dirty="0" err="1">
                <a:latin typeface="Castellar" panose="020A0402060406010301" pitchFamily="18" charset="0"/>
              </a:rPr>
              <a:t>tangram</a:t>
            </a:r>
            <a:endParaRPr lang="it-IT" sz="3200" dirty="0">
              <a:latin typeface="Castellar" panose="020A0402060406010301" pitchFamily="18" charset="0"/>
            </a:endParaRP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0E8AB0B2-B3FE-46E1-A568-22B117DEDC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486" y="2342380"/>
            <a:ext cx="5894363" cy="3747858"/>
          </a:xfrm>
        </p:spPr>
      </p:pic>
    </p:spTree>
    <p:extLst>
      <p:ext uri="{BB962C8B-B14F-4D97-AF65-F5344CB8AC3E}">
        <p14:creationId xmlns:p14="http://schemas.microsoft.com/office/powerpoint/2010/main" val="314121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29A792-9E66-4C0A-AA3F-B22F8884C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6413"/>
          </a:xfrm>
          <a:scene3d>
            <a:camera prst="perspectiveHeroicExtremeRightFacing"/>
            <a:lightRig rig="threePt" dir="t"/>
          </a:scene3d>
        </p:spPr>
        <p:txBody>
          <a:bodyPr anchor="ctr">
            <a:normAutofit fontScale="90000"/>
          </a:bodyPr>
          <a:lstStyle/>
          <a:p>
            <a:pPr algn="ctr"/>
            <a:r>
              <a:rPr lang="it-IT" b="1" dirty="0">
                <a:latin typeface="Castellar" panose="020A0402060406010301" pitchFamily="18" charset="0"/>
              </a:rPr>
              <a:t>Origini leggendarie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65410611-140E-4860-B580-0E33C1A6F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035" y="1659987"/>
            <a:ext cx="4797083" cy="3854547"/>
          </a:xfr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A9983020-0265-4E5E-AA76-D842BC955535}"/>
              </a:ext>
            </a:extLst>
          </p:cNvPr>
          <p:cNvSpPr/>
          <p:nvPr/>
        </p:nvSpPr>
        <p:spPr>
          <a:xfrm>
            <a:off x="1167619" y="5876354"/>
            <a:ext cx="5809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https://www.youtube.com/watch?v=R4pCY5ZxNok</a:t>
            </a:r>
          </a:p>
        </p:txBody>
      </p:sp>
    </p:spTree>
    <p:extLst>
      <p:ext uri="{BB962C8B-B14F-4D97-AF65-F5344CB8AC3E}">
        <p14:creationId xmlns:p14="http://schemas.microsoft.com/office/powerpoint/2010/main" val="191622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103D5-39DD-4DE9-AAD1-163E14FA01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FF0000"/>
            </a:solidFill>
            <a:prstDash val="lgDashDot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Figure geometriche piane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54316617-17EE-49B9-9548-499801573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239617"/>
            <a:ext cx="4174435" cy="3678117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69B71A9-D953-4AAF-AE95-8D0284927152}"/>
              </a:ext>
            </a:extLst>
          </p:cNvPr>
          <p:cNvSpPr txBox="1"/>
          <p:nvPr/>
        </p:nvSpPr>
        <p:spPr>
          <a:xfrm>
            <a:off x="6541477" y="2672861"/>
            <a:ext cx="2616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 quiz 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è la figura con la superficie maggiore? 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Rifletti bene prima di rispondere!!!</a:t>
            </a:r>
          </a:p>
        </p:txBody>
      </p:sp>
    </p:spTree>
    <p:extLst>
      <p:ext uri="{BB962C8B-B14F-4D97-AF65-F5344CB8AC3E}">
        <p14:creationId xmlns:p14="http://schemas.microsoft.com/office/powerpoint/2010/main" val="241221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46CCE-5671-497E-8153-71149E367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  <a:solidFill>
            <a:srgbClr val="FF0000"/>
          </a:solidFill>
          <a:ln w="76200">
            <a:solidFill>
              <a:srgbClr val="FFFF00"/>
            </a:solidFill>
            <a:prstDash val="lgDashDotDot"/>
          </a:ln>
        </p:spPr>
        <p:txBody>
          <a:bodyPr anchor="ctr"/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Figure di animali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600B7CF-CCA2-4432-9991-6380F428F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256" y="1995043"/>
            <a:ext cx="4065563" cy="4498535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78F4D3-26E7-4C90-BF1B-DE4215C25A54}"/>
              </a:ext>
            </a:extLst>
          </p:cNvPr>
          <p:cNvSpPr txBox="1"/>
          <p:nvPr/>
        </p:nvSpPr>
        <p:spPr>
          <a:xfrm>
            <a:off x="1406769" y="1533378"/>
            <a:ext cx="356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 sono le figure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equiestese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732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3FB63A-F09F-4948-AB9A-ADCE97C1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3778"/>
          </a:xfrm>
        </p:spPr>
        <p:txBody>
          <a:bodyPr/>
          <a:lstStyle/>
          <a:p>
            <a:r>
              <a:rPr lang="it-IT" dirty="0"/>
              <a:t>Prova a realizzare una figura anche tu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C2102B80-341B-4AE5-BD1F-DD4A20109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3849" y="2391508"/>
            <a:ext cx="4089825" cy="3986143"/>
          </a:xfrm>
        </p:spPr>
      </p:pic>
      <p:sp>
        <p:nvSpPr>
          <p:cNvPr id="4" name="Fumetto: ovale 3">
            <a:extLst>
              <a:ext uri="{FF2B5EF4-FFF2-40B4-BE49-F238E27FC236}">
                <a16:creationId xmlns:a16="http://schemas.microsoft.com/office/drawing/2014/main" id="{0236F090-CA93-499C-B98A-CEAAC719CBEE}"/>
              </a:ext>
            </a:extLst>
          </p:cNvPr>
          <p:cNvSpPr/>
          <p:nvPr/>
        </p:nvSpPr>
        <p:spPr>
          <a:xfrm>
            <a:off x="5078437" y="1359876"/>
            <a:ext cx="2841674" cy="1097280"/>
          </a:xfrm>
          <a:prstGeom prst="wedgeEllipseCallout">
            <a:avLst>
              <a:gd name="adj1" fmla="val -54506"/>
              <a:gd name="adj2" fmla="val 72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rgbClr val="FF33CC"/>
                </a:solidFill>
                <a:latin typeface="Castellar" panose="020A0402060406010301" pitchFamily="18" charset="0"/>
              </a:rPr>
              <a:t>TI Piaccio ?</a:t>
            </a:r>
          </a:p>
        </p:txBody>
      </p:sp>
    </p:spTree>
    <p:extLst>
      <p:ext uri="{BB962C8B-B14F-4D97-AF65-F5344CB8AC3E}">
        <p14:creationId xmlns:p14="http://schemas.microsoft.com/office/powerpoint/2010/main" val="34895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4AB53-A852-495D-B668-BDB2C659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Osserva, colora e . . . segui i tutorial per costruirne alcuni con la     semplice piegatura del foglio , con il ritaglio . . .</a:t>
            </a:r>
            <a:b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https://www.youtube.com/watch?v=mp3kSTDso3o</a:t>
            </a:r>
            <a: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https://www.youtube.com/watch?v=uOcEaOmeFqs                                          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50DAE88-7161-4A52-A5CF-3ECC804CAC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2421887"/>
            <a:ext cx="4147930" cy="3379303"/>
          </a:xfr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9021833-B7E8-43F4-8BD7-5FE815C16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656" y="2421886"/>
            <a:ext cx="3334042" cy="337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007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119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 BLANCA</vt:lpstr>
      <vt:lpstr>Arial</vt:lpstr>
      <vt:lpstr>Castellar</vt:lpstr>
      <vt:lpstr>Comic Sans MS</vt:lpstr>
      <vt:lpstr>Times New Roman</vt:lpstr>
      <vt:lpstr>Trebuchet MS</vt:lpstr>
      <vt:lpstr>Wingdings 3</vt:lpstr>
      <vt:lpstr>Sfaccettatura</vt:lpstr>
      <vt:lpstr>UN TANGRAM  PER AMICO</vt:lpstr>
      <vt:lpstr>tangram</vt:lpstr>
      <vt:lpstr>Origini leggendarie</vt:lpstr>
      <vt:lpstr>Figure geometriche piane</vt:lpstr>
      <vt:lpstr>Figure di animali</vt:lpstr>
      <vt:lpstr>Prova a realizzare una figura anche tu</vt:lpstr>
      <vt:lpstr>Osserva, colora e . . . segui i tutorial per costruirne alcuni con la     semplice piegatura del foglio , con il ritaglio . . .  -  https://www.youtube.com/watch?v=mp3kSTDso3o     -  https://www.youtube.com/watch?v=uOcEaOmeFqs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</dc:creator>
  <cp:lastModifiedBy>Rosa</cp:lastModifiedBy>
  <cp:revision>14</cp:revision>
  <dcterms:created xsi:type="dcterms:W3CDTF">2021-02-23T07:20:45Z</dcterms:created>
  <dcterms:modified xsi:type="dcterms:W3CDTF">2021-02-23T22:54:59Z</dcterms:modified>
</cp:coreProperties>
</file>