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5" r:id="rId7"/>
    <p:sldId id="26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146FE-8094-4AF8-83BD-4C018CA9E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44939F-5D4B-42FA-8A64-450F41D2A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0906BC-BFC2-4D49-AA9C-4DE6F846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E15F48-7F3F-4CFB-87CF-875BCF55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989C33-CB7E-400D-887A-14DA9E02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00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61798-5790-4F93-8697-7AD20C37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B42E73-530F-440D-AAA9-F7EEE6D13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01C9EB-4BF3-448B-A902-6FBB81B3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0C4205-264D-4DC0-B397-420C1A36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DBFD06-1BA8-4F63-9E70-D543DD62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84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CF7581-6A9E-4A3B-B5A5-322326B17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AB9235-93DD-466F-84E9-C81D639D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B6A96B-BFB2-45A5-B099-2D2B97F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994A9B-C8E5-4BB5-91C0-942AB01B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01D3ED-9A3A-46C0-B080-9DA1AB18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37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A9AC0-9069-4763-9472-31F0464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F774C-3AB0-4758-B3B6-519368FC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A48AFD-0A34-47D6-A686-2BB4932E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5E131F-69C2-4EE8-B493-4A1C5B1C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8B1F55-F590-4EEB-AA34-0D743855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1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BE894-D543-4217-B92E-F934C48F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9A79B4-3C17-4B88-815E-8231159FE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03286F-5558-4BCB-9FCC-4B0EE742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980D22-94F0-4BA2-98D4-C16885E1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551C3-3350-46AF-BDB4-C9D90E36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7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97E1D-3DBA-445A-A081-828AA6F0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6B7F46-526E-4A87-B78F-F8A5C30F5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0E1CBA-D071-42AB-831F-67F5F0599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BCD564-FFE3-41A9-A92E-9F34F3F5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6D0E2E-36FB-42F8-AA54-BEEC9055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C1D8F7-E413-439B-8007-BC02C7B4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6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A4018-3E2F-489A-A99F-4296B426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08B266-D1AE-40A8-9149-2FEFE2560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715179-53C9-4837-A7A0-B8168332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8B7587-138D-4908-901D-A7FCDBB27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A51008-AD6D-4657-8218-37CC16B0C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F1A241-99DF-46E1-B4A1-FB5C6ABA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A4FF79-AFEC-4D7B-ACFC-53A14D53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5D23E55-2364-4973-885C-4919A3C2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7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8870C-C7C5-4F28-847E-D88FB172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BBB1E0-11E2-467A-B1D7-B725CCD7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AB88E1-685F-4F3C-B2C2-7F148761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FAC02F-867B-414F-B25B-FD839132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87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B1D579-15B9-4E80-A8D7-6FFC75A6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455C9B-F47E-415D-B349-C776C917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A5EDF2-7868-4BE0-8077-6157346F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01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55C51-24CC-4D0C-8563-EB8923B9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B54F3E-731B-4375-AED4-F572CA3B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DE8B96-5A4C-492B-AA82-89FC8BCA0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AEC989-DB5A-48D0-941B-DA92F4F0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7AF94F-D3FA-423B-9048-779C8CB2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1EA62D-675E-47A2-ADC5-908AF84C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3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2293A-0479-4542-A771-46AF24AB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E0FC2C-FEB7-4950-A3E3-7DC8ECA4E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E52FD3-7EA0-49A8-A545-D8218EFD7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F3C13C-469B-4927-8F50-74F8F7A4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B28A9-E4C5-4B62-BE6E-9CE971AE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C6B293-9D50-4CB8-95EE-DC6F5CE2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88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B8E689-A3AE-406C-83DD-A305F4AB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E3C3C-ABEB-4FC1-B347-EA4D243CD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9CBDD2-571C-4D8E-991F-F14978AD8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3630-09E6-4CEE-AF0E-1D58701EE676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1144E2-5BCA-4DE0-92FC-D47D7C626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C3BAE6-2E10-457E-9448-BA1903DD2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4ED3-FE3E-4B5E-B3F8-FCF71DDA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85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DF1226-1184-447C-8BC0-4324977B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48" y="2686929"/>
            <a:ext cx="3973385" cy="241964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Geografia</a:t>
            </a:r>
            <a:br>
              <a:rPr lang="en-US" sz="3600" dirty="0"/>
            </a:br>
            <a:r>
              <a:rPr lang="en-US" sz="3600" dirty="0" err="1"/>
              <a:t>classe</a:t>
            </a:r>
            <a:r>
              <a:rPr lang="en-US" sz="3600" dirty="0"/>
              <a:t> 4 A </a:t>
            </a:r>
            <a:r>
              <a:rPr lang="en-US" sz="3600" dirty="0" err="1"/>
              <a:t>Rodari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doc.Allocca</a:t>
            </a:r>
            <a:r>
              <a:rPr lang="en-US" sz="3600" dirty="0"/>
              <a:t> </a:t>
            </a:r>
            <a:endParaRPr lang="en-US" sz="52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4563E04-9590-44EC-AEFC-525CDE0EF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60"/>
          <a:stretch/>
        </p:blipFill>
        <p:spPr>
          <a:xfrm>
            <a:off x="225633" y="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3F1A7-CEEE-465E-BA56-7F3631AC1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78"/>
            <a:ext cx="9144000" cy="808008"/>
          </a:xfrm>
        </p:spPr>
        <p:txBody>
          <a:bodyPr>
            <a:normAutofit fontScale="90000"/>
          </a:bodyPr>
          <a:lstStyle/>
          <a:p>
            <a:r>
              <a:rPr lang="it-IT" dirty="0"/>
              <a:t>Clima e ambienti nel mondo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9AAF06-D90F-4EE2-BC8F-0D22BEBE9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48686"/>
            <a:ext cx="9144000" cy="30251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/>
              <a:t>La grande varietà di ambienti e paesaggi della Terra dipende soprattutto dalla varietà dei climi. Ma che cos’è il clima?</a:t>
            </a:r>
          </a:p>
          <a:p>
            <a:pPr algn="l"/>
            <a:r>
              <a:rPr lang="it-IT" dirty="0"/>
              <a:t>Il clima è l’insieme delle condizioni metereologiche (umidità, temperature, precipitazioni, venti) che caratterizza un territorio.</a:t>
            </a:r>
          </a:p>
          <a:p>
            <a:pPr algn="l"/>
            <a:r>
              <a:rPr lang="it-IT" dirty="0"/>
              <a:t>E’ determinato da alcuni </a:t>
            </a:r>
            <a:r>
              <a:rPr lang="it-IT"/>
              <a:t>fattori : </a:t>
            </a:r>
            <a:endParaRPr lang="it-I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la latitudine, cioè la distanza dall’Equatore;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L’altitudine, cioè l’altezza sul livello del mare;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La posizione geografica, che comprende diversi elementi che influenzano il clima, come per esempio la vicinanza al mare e l’esposizione al Sole.</a:t>
            </a:r>
          </a:p>
        </p:txBody>
      </p:sp>
      <p:pic>
        <p:nvPicPr>
          <p:cNvPr id="5" name="Immagine 4" descr="Immagine che contiene natura, duna&#10;&#10;Descrizione generata automaticamente">
            <a:extLst>
              <a:ext uri="{FF2B5EF4-FFF2-40B4-BE49-F238E27FC236}">
                <a16:creationId xmlns:a16="http://schemas.microsoft.com/office/drawing/2014/main" id="{3B9FEFC8-BA54-4CEA-B073-0B7C3E44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4255770"/>
            <a:ext cx="2480765" cy="2060624"/>
          </a:xfrm>
          <a:prstGeom prst="rect">
            <a:avLst/>
          </a:prstGeom>
        </p:spPr>
      </p:pic>
      <p:pic>
        <p:nvPicPr>
          <p:cNvPr id="7" name="Immagine 6" descr="Immagine che contiene natura, acqua, cascata, neve&#10;&#10;Descrizione generata automaticamente">
            <a:extLst>
              <a:ext uri="{FF2B5EF4-FFF2-40B4-BE49-F238E27FC236}">
                <a16:creationId xmlns:a16="http://schemas.microsoft.com/office/drawing/2014/main" id="{FD8D86B1-4E0B-42C9-85F1-C21998622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90" y="4255771"/>
            <a:ext cx="2595716" cy="2060624"/>
          </a:xfrm>
          <a:prstGeom prst="rect">
            <a:avLst/>
          </a:prstGeom>
        </p:spPr>
      </p:pic>
      <p:pic>
        <p:nvPicPr>
          <p:cNvPr id="9" name="Immagine 8" descr="Immagine che contiene montagna, natura, esterni, acqua&#10;&#10;Descrizione generata automaticamente">
            <a:extLst>
              <a:ext uri="{FF2B5EF4-FFF2-40B4-BE49-F238E27FC236}">
                <a16:creationId xmlns:a16="http://schemas.microsoft.com/office/drawing/2014/main" id="{E43A28B7-9BE1-4607-BD19-320F06193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46" y="4350727"/>
            <a:ext cx="2595716" cy="1965667"/>
          </a:xfrm>
          <a:prstGeom prst="rect">
            <a:avLst/>
          </a:prstGeom>
        </p:spPr>
      </p:pic>
      <p:pic>
        <p:nvPicPr>
          <p:cNvPr id="11" name="Immagine 10" descr="Immagine che contiene ghiaccio, natura&#10;&#10;Descrizione generata automaticamente">
            <a:extLst>
              <a:ext uri="{FF2B5EF4-FFF2-40B4-BE49-F238E27FC236}">
                <a16:creationId xmlns:a16="http://schemas.microsoft.com/office/drawing/2014/main" id="{C44174F7-0E92-4CFD-84BC-5DAC297DC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13" y="4581085"/>
            <a:ext cx="3000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7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2C47A-6097-44ED-A3C0-46C53DED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Zone climatiche e ambienti nel mondo</a:t>
            </a:r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DADCDC15-7E65-41D7-A5F2-B4020D8E2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98" y="1547446"/>
            <a:ext cx="9654604" cy="4643584"/>
          </a:xfrm>
        </p:spPr>
      </p:pic>
    </p:spTree>
    <p:extLst>
      <p:ext uri="{BB962C8B-B14F-4D97-AF65-F5344CB8AC3E}">
        <p14:creationId xmlns:p14="http://schemas.microsoft.com/office/powerpoint/2010/main" val="182134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850E6C-C8B3-492F-B52D-3E1747FD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ED744EB-6CAC-422D-B8C6-141C48B6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it-IT" dirty="0"/>
              <a:t>Zone climatiche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75505E-1F25-44DB-99BB-AD9F95072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2" y="1420837"/>
            <a:ext cx="4389998" cy="4774763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FF0000">
                    <a:alpha val="60000"/>
                  </a:srgbClr>
                </a:solidFill>
              </a:rPr>
              <a:t>ZONA TROPICALE</a:t>
            </a:r>
            <a:r>
              <a:rPr lang="it-IT" sz="2000" dirty="0">
                <a:solidFill>
                  <a:schemeClr val="tx1">
                    <a:alpha val="60000"/>
                  </a:schemeClr>
                </a:solidFill>
              </a:rPr>
              <a:t>, con temperature molto elevate tutto l’anno: qui si trovano la foresta pluviale, la savana e il deserto caldo.</a:t>
            </a:r>
          </a:p>
          <a:p>
            <a:endParaRPr lang="it-IT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it-IT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it-IT" sz="2000" dirty="0">
                <a:solidFill>
                  <a:srgbClr val="FF0000">
                    <a:alpha val="60000"/>
                  </a:srgbClr>
                </a:solidFill>
              </a:rPr>
              <a:t>ZONA TEMPERATA, </a:t>
            </a:r>
            <a:r>
              <a:rPr lang="it-IT" sz="2000" dirty="0">
                <a:solidFill>
                  <a:schemeClr val="tx1">
                    <a:alpha val="60000"/>
                  </a:schemeClr>
                </a:solidFill>
              </a:rPr>
              <a:t>con clima mite: qui si trovano la foresta di latifoglie e di conifere, la steppa e la prateria.</a:t>
            </a:r>
          </a:p>
          <a:p>
            <a:endParaRPr lang="it-IT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it-IT" sz="2000" dirty="0">
              <a:solidFill>
                <a:srgbClr val="FF0000">
                  <a:alpha val="60000"/>
                </a:srgbClr>
              </a:solidFill>
            </a:endParaRPr>
          </a:p>
          <a:p>
            <a:r>
              <a:rPr lang="it-IT" sz="2000" dirty="0">
                <a:solidFill>
                  <a:srgbClr val="FF0000">
                    <a:alpha val="60000"/>
                  </a:srgbClr>
                </a:solidFill>
              </a:rPr>
              <a:t>ZONA POLARE, </a:t>
            </a:r>
            <a:r>
              <a:rPr lang="it-IT" sz="2000" dirty="0">
                <a:solidFill>
                  <a:schemeClr val="tx1">
                    <a:alpha val="60000"/>
                  </a:schemeClr>
                </a:solidFill>
              </a:rPr>
              <a:t>con clima freddo: qui si trovano la taiga, la tundra e l’ambiente polare.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78886C-0764-4B52-977A-0F8A87E79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7974" y="273933"/>
            <a:ext cx="2173946" cy="2171302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magine 4" descr="Immagine che contiene natura, duna, tramonto, sabbia&#10;&#10;Descrizione generata automaticamente">
            <a:extLst>
              <a:ext uri="{FF2B5EF4-FFF2-40B4-BE49-F238E27FC236}">
                <a16:creationId xmlns:a16="http://schemas.microsoft.com/office/drawing/2014/main" id="{C32273DB-4CF0-4F3D-8F3A-26BD2C48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7568" b="2"/>
          <a:stretch/>
        </p:blipFill>
        <p:spPr>
          <a:xfrm>
            <a:off x="5664999" y="370840"/>
            <a:ext cx="1979894" cy="1977488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7042D35-575D-4898-836D-DA0D5671C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805" y="2554317"/>
            <a:ext cx="3185554" cy="3181684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04F11D-E749-44D7-955D-EF32C93E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8338" y="1"/>
            <a:ext cx="4163662" cy="3716538"/>
          </a:xfrm>
          <a:custGeom>
            <a:avLst/>
            <a:gdLst>
              <a:gd name="connsiteX0" fmla="*/ 262616 w 4163662"/>
              <a:gd name="connsiteY0" fmla="*/ 0 h 3716538"/>
              <a:gd name="connsiteX1" fmla="*/ 4163662 w 4163662"/>
              <a:gd name="connsiteY1" fmla="*/ 0 h 3716538"/>
              <a:gd name="connsiteX2" fmla="*/ 4163662 w 4163662"/>
              <a:gd name="connsiteY2" fmla="*/ 3079653 h 3716538"/>
              <a:gd name="connsiteX3" fmla="*/ 4124349 w 4163662"/>
              <a:gd name="connsiteY3" fmla="*/ 3091447 h 3716538"/>
              <a:gd name="connsiteX4" fmla="*/ 4078224 w 4163662"/>
              <a:gd name="connsiteY4" fmla="*/ 3107352 h 3716538"/>
              <a:gd name="connsiteX5" fmla="*/ 4035278 w 4163662"/>
              <a:gd name="connsiteY5" fmla="*/ 3126440 h 3716538"/>
              <a:gd name="connsiteX6" fmla="*/ 3995515 w 4163662"/>
              <a:gd name="connsiteY6" fmla="*/ 3148706 h 3716538"/>
              <a:gd name="connsiteX7" fmla="*/ 3960521 w 4163662"/>
              <a:gd name="connsiteY7" fmla="*/ 3177336 h 3716538"/>
              <a:gd name="connsiteX8" fmla="*/ 3923938 w 4163662"/>
              <a:gd name="connsiteY8" fmla="*/ 3209149 h 3716538"/>
              <a:gd name="connsiteX9" fmla="*/ 3892126 w 4163662"/>
              <a:gd name="connsiteY9" fmla="*/ 3245731 h 3716538"/>
              <a:gd name="connsiteX10" fmla="*/ 3861906 w 4163662"/>
              <a:gd name="connsiteY10" fmla="*/ 3283905 h 3716538"/>
              <a:gd name="connsiteX11" fmla="*/ 3831684 w 4163662"/>
              <a:gd name="connsiteY11" fmla="*/ 3323668 h 3716538"/>
              <a:gd name="connsiteX12" fmla="*/ 3801464 w 4163662"/>
              <a:gd name="connsiteY12" fmla="*/ 3363433 h 3716538"/>
              <a:gd name="connsiteX13" fmla="*/ 3771243 w 4163662"/>
              <a:gd name="connsiteY13" fmla="*/ 3401607 h 3716538"/>
              <a:gd name="connsiteX14" fmla="*/ 3737841 w 4163662"/>
              <a:gd name="connsiteY14" fmla="*/ 3438189 h 3716538"/>
              <a:gd name="connsiteX15" fmla="*/ 3704438 w 4163662"/>
              <a:gd name="connsiteY15" fmla="*/ 3470000 h 3716538"/>
              <a:gd name="connsiteX16" fmla="*/ 3666266 w 4163662"/>
              <a:gd name="connsiteY16" fmla="*/ 3497040 h 3716538"/>
              <a:gd name="connsiteX17" fmla="*/ 3626502 w 4163662"/>
              <a:gd name="connsiteY17" fmla="*/ 3517718 h 3716538"/>
              <a:gd name="connsiteX18" fmla="*/ 3578783 w 4163662"/>
              <a:gd name="connsiteY18" fmla="*/ 3532034 h 3716538"/>
              <a:gd name="connsiteX19" fmla="*/ 3529475 w 4163662"/>
              <a:gd name="connsiteY19" fmla="*/ 3538396 h 3716538"/>
              <a:gd name="connsiteX20" fmla="*/ 3478578 w 4163662"/>
              <a:gd name="connsiteY20" fmla="*/ 3539986 h 3716538"/>
              <a:gd name="connsiteX21" fmla="*/ 3424498 w 4163662"/>
              <a:gd name="connsiteY21" fmla="*/ 3535214 h 3716538"/>
              <a:gd name="connsiteX22" fmla="*/ 3370419 w 4163662"/>
              <a:gd name="connsiteY22" fmla="*/ 3528852 h 3716538"/>
              <a:gd name="connsiteX23" fmla="*/ 3316339 w 4163662"/>
              <a:gd name="connsiteY23" fmla="*/ 3520898 h 3716538"/>
              <a:gd name="connsiteX24" fmla="*/ 3262260 w 4163662"/>
              <a:gd name="connsiteY24" fmla="*/ 3514538 h 3716538"/>
              <a:gd name="connsiteX25" fmla="*/ 3208180 w 4163662"/>
              <a:gd name="connsiteY25" fmla="*/ 3511356 h 3716538"/>
              <a:gd name="connsiteX26" fmla="*/ 3155691 w 4163662"/>
              <a:gd name="connsiteY26" fmla="*/ 3511356 h 3716538"/>
              <a:gd name="connsiteX27" fmla="*/ 3106385 w 4163662"/>
              <a:gd name="connsiteY27" fmla="*/ 3517718 h 3716538"/>
              <a:gd name="connsiteX28" fmla="*/ 3055486 w 4163662"/>
              <a:gd name="connsiteY28" fmla="*/ 3530443 h 3716538"/>
              <a:gd name="connsiteX29" fmla="*/ 3009359 w 4163662"/>
              <a:gd name="connsiteY29" fmla="*/ 3549529 h 3716538"/>
              <a:gd name="connsiteX30" fmla="*/ 2961643 w 4163662"/>
              <a:gd name="connsiteY30" fmla="*/ 3574979 h 3716538"/>
              <a:gd name="connsiteX31" fmla="*/ 2913926 w 4163662"/>
              <a:gd name="connsiteY31" fmla="*/ 3600429 h 3716538"/>
              <a:gd name="connsiteX32" fmla="*/ 2866208 w 4163662"/>
              <a:gd name="connsiteY32" fmla="*/ 3629057 h 3716538"/>
              <a:gd name="connsiteX33" fmla="*/ 2820080 w 4163662"/>
              <a:gd name="connsiteY33" fmla="*/ 3656097 h 3716538"/>
              <a:gd name="connsiteX34" fmla="*/ 2770775 w 4163662"/>
              <a:gd name="connsiteY34" fmla="*/ 3679956 h 3716538"/>
              <a:gd name="connsiteX35" fmla="*/ 2723057 w 4163662"/>
              <a:gd name="connsiteY35" fmla="*/ 3699043 h 3716538"/>
              <a:gd name="connsiteX36" fmla="*/ 2673748 w 4163662"/>
              <a:gd name="connsiteY36" fmla="*/ 3711768 h 3716538"/>
              <a:gd name="connsiteX37" fmla="*/ 2622852 w 4163662"/>
              <a:gd name="connsiteY37" fmla="*/ 3716538 h 3716538"/>
              <a:gd name="connsiteX38" fmla="*/ 2571954 w 4163662"/>
              <a:gd name="connsiteY38" fmla="*/ 3711768 h 3716538"/>
              <a:gd name="connsiteX39" fmla="*/ 2522645 w 4163662"/>
              <a:gd name="connsiteY39" fmla="*/ 3699043 h 3716538"/>
              <a:gd name="connsiteX40" fmla="*/ 2474930 w 4163662"/>
              <a:gd name="connsiteY40" fmla="*/ 3679956 h 3716538"/>
              <a:gd name="connsiteX41" fmla="*/ 2425622 w 4163662"/>
              <a:gd name="connsiteY41" fmla="*/ 3656097 h 3716538"/>
              <a:gd name="connsiteX42" fmla="*/ 2379494 w 4163662"/>
              <a:gd name="connsiteY42" fmla="*/ 3629057 h 3716538"/>
              <a:gd name="connsiteX43" fmla="*/ 2331777 w 4163662"/>
              <a:gd name="connsiteY43" fmla="*/ 3600429 h 3716538"/>
              <a:gd name="connsiteX44" fmla="*/ 2284059 w 4163662"/>
              <a:gd name="connsiteY44" fmla="*/ 3574979 h 3716538"/>
              <a:gd name="connsiteX45" fmla="*/ 2236344 w 4163662"/>
              <a:gd name="connsiteY45" fmla="*/ 3549529 h 3716538"/>
              <a:gd name="connsiteX46" fmla="*/ 2188627 w 4163662"/>
              <a:gd name="connsiteY46" fmla="*/ 3530443 h 3716538"/>
              <a:gd name="connsiteX47" fmla="*/ 2139319 w 4163662"/>
              <a:gd name="connsiteY47" fmla="*/ 3517718 h 3716538"/>
              <a:gd name="connsiteX48" fmla="*/ 2090011 w 4163662"/>
              <a:gd name="connsiteY48" fmla="*/ 3511356 h 3716538"/>
              <a:gd name="connsiteX49" fmla="*/ 2037520 w 4163662"/>
              <a:gd name="connsiteY49" fmla="*/ 3511356 h 3716538"/>
              <a:gd name="connsiteX50" fmla="*/ 1983442 w 4163662"/>
              <a:gd name="connsiteY50" fmla="*/ 3514538 h 3716538"/>
              <a:gd name="connsiteX51" fmla="*/ 1929363 w 4163662"/>
              <a:gd name="connsiteY51" fmla="*/ 3520898 h 3716538"/>
              <a:gd name="connsiteX52" fmla="*/ 1875283 w 4163662"/>
              <a:gd name="connsiteY52" fmla="*/ 3528852 h 3716538"/>
              <a:gd name="connsiteX53" fmla="*/ 1821202 w 4163662"/>
              <a:gd name="connsiteY53" fmla="*/ 3535214 h 3716538"/>
              <a:gd name="connsiteX54" fmla="*/ 1767124 w 4163662"/>
              <a:gd name="connsiteY54" fmla="*/ 3539986 h 3716538"/>
              <a:gd name="connsiteX55" fmla="*/ 1716227 w 4163662"/>
              <a:gd name="connsiteY55" fmla="*/ 3538396 h 3716538"/>
              <a:gd name="connsiteX56" fmla="*/ 1666920 w 4163662"/>
              <a:gd name="connsiteY56" fmla="*/ 3532034 h 3716538"/>
              <a:gd name="connsiteX57" fmla="*/ 1619202 w 4163662"/>
              <a:gd name="connsiteY57" fmla="*/ 3517718 h 3716538"/>
              <a:gd name="connsiteX58" fmla="*/ 1579438 w 4163662"/>
              <a:gd name="connsiteY58" fmla="*/ 3497040 h 3716538"/>
              <a:gd name="connsiteX59" fmla="*/ 1541263 w 4163662"/>
              <a:gd name="connsiteY59" fmla="*/ 3470000 h 3716538"/>
              <a:gd name="connsiteX60" fmla="*/ 1507862 w 4163662"/>
              <a:gd name="connsiteY60" fmla="*/ 3438189 h 3716538"/>
              <a:gd name="connsiteX61" fmla="*/ 1474459 w 4163662"/>
              <a:gd name="connsiteY61" fmla="*/ 3401607 h 3716538"/>
              <a:gd name="connsiteX62" fmla="*/ 1444238 w 4163662"/>
              <a:gd name="connsiteY62" fmla="*/ 3363433 h 3716538"/>
              <a:gd name="connsiteX63" fmla="*/ 1414018 w 4163662"/>
              <a:gd name="connsiteY63" fmla="*/ 3323668 h 3716538"/>
              <a:gd name="connsiteX64" fmla="*/ 1383797 w 4163662"/>
              <a:gd name="connsiteY64" fmla="*/ 3283905 h 3716538"/>
              <a:gd name="connsiteX65" fmla="*/ 1353577 w 4163662"/>
              <a:gd name="connsiteY65" fmla="*/ 3245731 h 3716538"/>
              <a:gd name="connsiteX66" fmla="*/ 1321764 w 4163662"/>
              <a:gd name="connsiteY66" fmla="*/ 3209149 h 3716538"/>
              <a:gd name="connsiteX67" fmla="*/ 1285181 w 4163662"/>
              <a:gd name="connsiteY67" fmla="*/ 3177336 h 3716538"/>
              <a:gd name="connsiteX68" fmla="*/ 1250188 w 4163662"/>
              <a:gd name="connsiteY68" fmla="*/ 3148706 h 3716538"/>
              <a:gd name="connsiteX69" fmla="*/ 1210424 w 4163662"/>
              <a:gd name="connsiteY69" fmla="*/ 3126440 h 3716538"/>
              <a:gd name="connsiteX70" fmla="*/ 1167479 w 4163662"/>
              <a:gd name="connsiteY70" fmla="*/ 3107352 h 3716538"/>
              <a:gd name="connsiteX71" fmla="*/ 1121353 w 4163662"/>
              <a:gd name="connsiteY71" fmla="*/ 3091447 h 3716538"/>
              <a:gd name="connsiteX72" fmla="*/ 1073635 w 4163662"/>
              <a:gd name="connsiteY72" fmla="*/ 3077132 h 3716538"/>
              <a:gd name="connsiteX73" fmla="*/ 1025919 w 4163662"/>
              <a:gd name="connsiteY73" fmla="*/ 3064407 h 3716538"/>
              <a:gd name="connsiteX74" fmla="*/ 976611 w 4163662"/>
              <a:gd name="connsiteY74" fmla="*/ 3051682 h 3716538"/>
              <a:gd name="connsiteX75" fmla="*/ 930485 w 4163662"/>
              <a:gd name="connsiteY75" fmla="*/ 3037367 h 3716538"/>
              <a:gd name="connsiteX76" fmla="*/ 884357 w 4163662"/>
              <a:gd name="connsiteY76" fmla="*/ 3021461 h 3716538"/>
              <a:gd name="connsiteX77" fmla="*/ 841414 w 4163662"/>
              <a:gd name="connsiteY77" fmla="*/ 3002373 h 3716538"/>
              <a:gd name="connsiteX78" fmla="*/ 803238 w 4163662"/>
              <a:gd name="connsiteY78" fmla="*/ 2978515 h 3716538"/>
              <a:gd name="connsiteX79" fmla="*/ 768245 w 4163662"/>
              <a:gd name="connsiteY79" fmla="*/ 2949885 h 3716538"/>
              <a:gd name="connsiteX80" fmla="*/ 739617 w 4163662"/>
              <a:gd name="connsiteY80" fmla="*/ 2914894 h 3716538"/>
              <a:gd name="connsiteX81" fmla="*/ 715758 w 4163662"/>
              <a:gd name="connsiteY81" fmla="*/ 2876719 h 3716538"/>
              <a:gd name="connsiteX82" fmla="*/ 696671 w 4163662"/>
              <a:gd name="connsiteY82" fmla="*/ 2833774 h 3716538"/>
              <a:gd name="connsiteX83" fmla="*/ 680766 w 4163662"/>
              <a:gd name="connsiteY83" fmla="*/ 2787648 h 3716538"/>
              <a:gd name="connsiteX84" fmla="*/ 666450 w 4163662"/>
              <a:gd name="connsiteY84" fmla="*/ 2741522 h 3716538"/>
              <a:gd name="connsiteX85" fmla="*/ 653726 w 4163662"/>
              <a:gd name="connsiteY85" fmla="*/ 2692214 h 3716538"/>
              <a:gd name="connsiteX86" fmla="*/ 641000 w 4163662"/>
              <a:gd name="connsiteY86" fmla="*/ 2644497 h 3716538"/>
              <a:gd name="connsiteX87" fmla="*/ 626686 w 4163662"/>
              <a:gd name="connsiteY87" fmla="*/ 2596780 h 3716538"/>
              <a:gd name="connsiteX88" fmla="*/ 610780 w 4163662"/>
              <a:gd name="connsiteY88" fmla="*/ 2550653 h 3716538"/>
              <a:gd name="connsiteX89" fmla="*/ 591692 w 4163662"/>
              <a:gd name="connsiteY89" fmla="*/ 2507706 h 3716538"/>
              <a:gd name="connsiteX90" fmla="*/ 569424 w 4163662"/>
              <a:gd name="connsiteY90" fmla="*/ 2467943 h 3716538"/>
              <a:gd name="connsiteX91" fmla="*/ 540796 w 4163662"/>
              <a:gd name="connsiteY91" fmla="*/ 2432951 h 3716538"/>
              <a:gd name="connsiteX92" fmla="*/ 508983 w 4163662"/>
              <a:gd name="connsiteY92" fmla="*/ 2396368 h 3716538"/>
              <a:gd name="connsiteX93" fmla="*/ 472400 w 4163662"/>
              <a:gd name="connsiteY93" fmla="*/ 2364557 h 3716538"/>
              <a:gd name="connsiteX94" fmla="*/ 432635 w 4163662"/>
              <a:gd name="connsiteY94" fmla="*/ 2334336 h 3716538"/>
              <a:gd name="connsiteX95" fmla="*/ 392871 w 4163662"/>
              <a:gd name="connsiteY95" fmla="*/ 2304116 h 3716538"/>
              <a:gd name="connsiteX96" fmla="*/ 353108 w 4163662"/>
              <a:gd name="connsiteY96" fmla="*/ 2273895 h 3716538"/>
              <a:gd name="connsiteX97" fmla="*/ 314933 w 4163662"/>
              <a:gd name="connsiteY97" fmla="*/ 2243673 h 3716538"/>
              <a:gd name="connsiteX98" fmla="*/ 278350 w 4163662"/>
              <a:gd name="connsiteY98" fmla="*/ 2210272 h 3716538"/>
              <a:gd name="connsiteX99" fmla="*/ 246539 w 4163662"/>
              <a:gd name="connsiteY99" fmla="*/ 2176871 h 3716538"/>
              <a:gd name="connsiteX100" fmla="*/ 219500 w 4163662"/>
              <a:gd name="connsiteY100" fmla="*/ 2138696 h 3716538"/>
              <a:gd name="connsiteX101" fmla="*/ 198823 w 4163662"/>
              <a:gd name="connsiteY101" fmla="*/ 2098933 h 3716538"/>
              <a:gd name="connsiteX102" fmla="*/ 184508 w 4163662"/>
              <a:gd name="connsiteY102" fmla="*/ 2051217 h 3716538"/>
              <a:gd name="connsiteX103" fmla="*/ 178145 w 4163662"/>
              <a:gd name="connsiteY103" fmla="*/ 2001909 h 3716538"/>
              <a:gd name="connsiteX104" fmla="*/ 176554 w 4163662"/>
              <a:gd name="connsiteY104" fmla="*/ 1951009 h 3716538"/>
              <a:gd name="connsiteX105" fmla="*/ 181326 w 4163662"/>
              <a:gd name="connsiteY105" fmla="*/ 1896930 h 3716538"/>
              <a:gd name="connsiteX106" fmla="*/ 187688 w 4163662"/>
              <a:gd name="connsiteY106" fmla="*/ 1842851 h 3716538"/>
              <a:gd name="connsiteX107" fmla="*/ 195640 w 4163662"/>
              <a:gd name="connsiteY107" fmla="*/ 1788771 h 3716538"/>
              <a:gd name="connsiteX108" fmla="*/ 202004 w 4163662"/>
              <a:gd name="connsiteY108" fmla="*/ 1734693 h 3716538"/>
              <a:gd name="connsiteX109" fmla="*/ 205186 w 4163662"/>
              <a:gd name="connsiteY109" fmla="*/ 1680614 h 3716538"/>
              <a:gd name="connsiteX110" fmla="*/ 205186 w 4163662"/>
              <a:gd name="connsiteY110" fmla="*/ 1628124 h 3716538"/>
              <a:gd name="connsiteX111" fmla="*/ 198823 w 4163662"/>
              <a:gd name="connsiteY111" fmla="*/ 1578818 h 3716538"/>
              <a:gd name="connsiteX112" fmla="*/ 186098 w 4163662"/>
              <a:gd name="connsiteY112" fmla="*/ 1529510 h 3716538"/>
              <a:gd name="connsiteX113" fmla="*/ 167011 w 4163662"/>
              <a:gd name="connsiteY113" fmla="*/ 1483382 h 3716538"/>
              <a:gd name="connsiteX114" fmla="*/ 143153 w 4163662"/>
              <a:gd name="connsiteY114" fmla="*/ 1435666 h 3716538"/>
              <a:gd name="connsiteX115" fmla="*/ 116112 w 4163662"/>
              <a:gd name="connsiteY115" fmla="*/ 1387950 h 3716538"/>
              <a:gd name="connsiteX116" fmla="*/ 87483 w 4163662"/>
              <a:gd name="connsiteY116" fmla="*/ 1340232 h 3716538"/>
              <a:gd name="connsiteX117" fmla="*/ 60443 w 4163662"/>
              <a:gd name="connsiteY117" fmla="*/ 1294104 h 3716538"/>
              <a:gd name="connsiteX118" fmla="*/ 36583 w 4163662"/>
              <a:gd name="connsiteY118" fmla="*/ 1244799 h 3716538"/>
              <a:gd name="connsiteX119" fmla="*/ 17498 w 4163662"/>
              <a:gd name="connsiteY119" fmla="*/ 1197081 h 3716538"/>
              <a:gd name="connsiteX120" fmla="*/ 4773 w 4163662"/>
              <a:gd name="connsiteY120" fmla="*/ 1147773 h 3716538"/>
              <a:gd name="connsiteX121" fmla="*/ 0 w 4163662"/>
              <a:gd name="connsiteY121" fmla="*/ 1096874 h 3716538"/>
              <a:gd name="connsiteX122" fmla="*/ 4773 w 4163662"/>
              <a:gd name="connsiteY122" fmla="*/ 1045978 h 3716538"/>
              <a:gd name="connsiteX123" fmla="*/ 17498 w 4163662"/>
              <a:gd name="connsiteY123" fmla="*/ 996670 h 3716538"/>
              <a:gd name="connsiteX124" fmla="*/ 36583 w 4163662"/>
              <a:gd name="connsiteY124" fmla="*/ 948952 h 3716538"/>
              <a:gd name="connsiteX125" fmla="*/ 60443 w 4163662"/>
              <a:gd name="connsiteY125" fmla="*/ 899646 h 3716538"/>
              <a:gd name="connsiteX126" fmla="*/ 87483 w 4163662"/>
              <a:gd name="connsiteY126" fmla="*/ 853518 h 3716538"/>
              <a:gd name="connsiteX127" fmla="*/ 116112 w 4163662"/>
              <a:gd name="connsiteY127" fmla="*/ 805802 h 3716538"/>
              <a:gd name="connsiteX128" fmla="*/ 143153 w 4163662"/>
              <a:gd name="connsiteY128" fmla="*/ 758084 h 3716538"/>
              <a:gd name="connsiteX129" fmla="*/ 167011 w 4163662"/>
              <a:gd name="connsiteY129" fmla="*/ 710368 h 3716538"/>
              <a:gd name="connsiteX130" fmla="*/ 186098 w 4163662"/>
              <a:gd name="connsiteY130" fmla="*/ 664240 h 3716538"/>
              <a:gd name="connsiteX131" fmla="*/ 198823 w 4163662"/>
              <a:gd name="connsiteY131" fmla="*/ 614933 h 3716538"/>
              <a:gd name="connsiteX132" fmla="*/ 205186 w 4163662"/>
              <a:gd name="connsiteY132" fmla="*/ 565626 h 3716538"/>
              <a:gd name="connsiteX133" fmla="*/ 205186 w 4163662"/>
              <a:gd name="connsiteY133" fmla="*/ 513138 h 3716538"/>
              <a:gd name="connsiteX134" fmla="*/ 202004 w 4163662"/>
              <a:gd name="connsiteY134" fmla="*/ 459058 h 3716538"/>
              <a:gd name="connsiteX135" fmla="*/ 195640 w 4163662"/>
              <a:gd name="connsiteY135" fmla="*/ 404979 h 3716538"/>
              <a:gd name="connsiteX136" fmla="*/ 187688 w 4163662"/>
              <a:gd name="connsiteY136" fmla="*/ 350899 h 3716538"/>
              <a:gd name="connsiteX137" fmla="*/ 181326 w 4163662"/>
              <a:gd name="connsiteY137" fmla="*/ 296820 h 3716538"/>
              <a:gd name="connsiteX138" fmla="*/ 176554 w 4163662"/>
              <a:gd name="connsiteY138" fmla="*/ 242741 h 3716538"/>
              <a:gd name="connsiteX139" fmla="*/ 178145 w 4163662"/>
              <a:gd name="connsiteY139" fmla="*/ 191843 h 3716538"/>
              <a:gd name="connsiteX140" fmla="*/ 184508 w 4163662"/>
              <a:gd name="connsiteY140" fmla="*/ 142536 h 3716538"/>
              <a:gd name="connsiteX141" fmla="*/ 198823 w 4163662"/>
              <a:gd name="connsiteY141" fmla="*/ 94818 h 3716538"/>
              <a:gd name="connsiteX142" fmla="*/ 219500 w 4163662"/>
              <a:gd name="connsiteY142" fmla="*/ 55055 h 3716538"/>
              <a:gd name="connsiteX143" fmla="*/ 246539 w 4163662"/>
              <a:gd name="connsiteY143" fmla="*/ 16881 h 37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63662" h="3716538">
                <a:moveTo>
                  <a:pt x="262616" y="0"/>
                </a:moveTo>
                <a:lnTo>
                  <a:pt x="4163662" y="0"/>
                </a:lnTo>
                <a:lnTo>
                  <a:pt x="4163662" y="3079653"/>
                </a:lnTo>
                <a:lnTo>
                  <a:pt x="4124349" y="3091447"/>
                </a:lnTo>
                <a:lnTo>
                  <a:pt x="4078224" y="3107352"/>
                </a:lnTo>
                <a:lnTo>
                  <a:pt x="4035278" y="3126440"/>
                </a:lnTo>
                <a:lnTo>
                  <a:pt x="3995515" y="3148706"/>
                </a:lnTo>
                <a:lnTo>
                  <a:pt x="3960521" y="3177336"/>
                </a:lnTo>
                <a:lnTo>
                  <a:pt x="3923938" y="3209149"/>
                </a:lnTo>
                <a:lnTo>
                  <a:pt x="3892126" y="3245731"/>
                </a:lnTo>
                <a:lnTo>
                  <a:pt x="3861906" y="3283905"/>
                </a:lnTo>
                <a:lnTo>
                  <a:pt x="3831684" y="3323668"/>
                </a:lnTo>
                <a:lnTo>
                  <a:pt x="3801464" y="3363433"/>
                </a:lnTo>
                <a:lnTo>
                  <a:pt x="3771243" y="3401607"/>
                </a:lnTo>
                <a:lnTo>
                  <a:pt x="3737841" y="3438189"/>
                </a:lnTo>
                <a:lnTo>
                  <a:pt x="3704438" y="3470000"/>
                </a:lnTo>
                <a:lnTo>
                  <a:pt x="3666266" y="3497040"/>
                </a:lnTo>
                <a:lnTo>
                  <a:pt x="3626502" y="3517718"/>
                </a:lnTo>
                <a:lnTo>
                  <a:pt x="3578783" y="3532034"/>
                </a:lnTo>
                <a:lnTo>
                  <a:pt x="3529475" y="3538396"/>
                </a:lnTo>
                <a:lnTo>
                  <a:pt x="3478578" y="3539986"/>
                </a:lnTo>
                <a:lnTo>
                  <a:pt x="3424498" y="3535214"/>
                </a:lnTo>
                <a:lnTo>
                  <a:pt x="3370419" y="3528852"/>
                </a:lnTo>
                <a:lnTo>
                  <a:pt x="3316339" y="3520898"/>
                </a:lnTo>
                <a:lnTo>
                  <a:pt x="3262260" y="3514538"/>
                </a:lnTo>
                <a:lnTo>
                  <a:pt x="3208180" y="3511356"/>
                </a:lnTo>
                <a:lnTo>
                  <a:pt x="3155691" y="3511356"/>
                </a:lnTo>
                <a:lnTo>
                  <a:pt x="3106385" y="3517718"/>
                </a:lnTo>
                <a:lnTo>
                  <a:pt x="3055486" y="3530443"/>
                </a:lnTo>
                <a:lnTo>
                  <a:pt x="3009359" y="3549529"/>
                </a:lnTo>
                <a:lnTo>
                  <a:pt x="2961643" y="3574979"/>
                </a:lnTo>
                <a:lnTo>
                  <a:pt x="2913926" y="3600429"/>
                </a:lnTo>
                <a:lnTo>
                  <a:pt x="2866208" y="3629057"/>
                </a:lnTo>
                <a:lnTo>
                  <a:pt x="2820080" y="3656097"/>
                </a:lnTo>
                <a:lnTo>
                  <a:pt x="2770775" y="3679956"/>
                </a:lnTo>
                <a:lnTo>
                  <a:pt x="2723057" y="3699043"/>
                </a:lnTo>
                <a:lnTo>
                  <a:pt x="2673748" y="3711768"/>
                </a:lnTo>
                <a:lnTo>
                  <a:pt x="2622852" y="3716538"/>
                </a:lnTo>
                <a:lnTo>
                  <a:pt x="2571954" y="3711768"/>
                </a:lnTo>
                <a:lnTo>
                  <a:pt x="2522645" y="3699043"/>
                </a:lnTo>
                <a:lnTo>
                  <a:pt x="2474930" y="3679956"/>
                </a:lnTo>
                <a:lnTo>
                  <a:pt x="2425622" y="3656097"/>
                </a:lnTo>
                <a:lnTo>
                  <a:pt x="2379494" y="3629057"/>
                </a:lnTo>
                <a:lnTo>
                  <a:pt x="2331777" y="3600429"/>
                </a:lnTo>
                <a:lnTo>
                  <a:pt x="2284059" y="3574979"/>
                </a:lnTo>
                <a:lnTo>
                  <a:pt x="2236344" y="3549529"/>
                </a:lnTo>
                <a:lnTo>
                  <a:pt x="2188627" y="3530443"/>
                </a:lnTo>
                <a:lnTo>
                  <a:pt x="2139319" y="3517718"/>
                </a:lnTo>
                <a:lnTo>
                  <a:pt x="2090011" y="3511356"/>
                </a:lnTo>
                <a:lnTo>
                  <a:pt x="2037520" y="3511356"/>
                </a:lnTo>
                <a:lnTo>
                  <a:pt x="1983442" y="3514538"/>
                </a:lnTo>
                <a:lnTo>
                  <a:pt x="1929363" y="3520898"/>
                </a:lnTo>
                <a:lnTo>
                  <a:pt x="1875283" y="3528852"/>
                </a:lnTo>
                <a:lnTo>
                  <a:pt x="1821202" y="3535214"/>
                </a:lnTo>
                <a:lnTo>
                  <a:pt x="1767124" y="3539986"/>
                </a:lnTo>
                <a:lnTo>
                  <a:pt x="1716227" y="3538396"/>
                </a:lnTo>
                <a:lnTo>
                  <a:pt x="1666920" y="3532034"/>
                </a:lnTo>
                <a:lnTo>
                  <a:pt x="1619202" y="3517718"/>
                </a:lnTo>
                <a:lnTo>
                  <a:pt x="1579438" y="3497040"/>
                </a:lnTo>
                <a:lnTo>
                  <a:pt x="1541263" y="3470000"/>
                </a:lnTo>
                <a:lnTo>
                  <a:pt x="1507862" y="3438189"/>
                </a:lnTo>
                <a:lnTo>
                  <a:pt x="1474459" y="3401607"/>
                </a:lnTo>
                <a:lnTo>
                  <a:pt x="1444238" y="3363433"/>
                </a:lnTo>
                <a:lnTo>
                  <a:pt x="1414018" y="3323668"/>
                </a:lnTo>
                <a:lnTo>
                  <a:pt x="1383797" y="3283905"/>
                </a:lnTo>
                <a:lnTo>
                  <a:pt x="1353577" y="3245731"/>
                </a:lnTo>
                <a:lnTo>
                  <a:pt x="1321764" y="3209149"/>
                </a:lnTo>
                <a:lnTo>
                  <a:pt x="1285181" y="3177336"/>
                </a:lnTo>
                <a:lnTo>
                  <a:pt x="1250188" y="3148706"/>
                </a:lnTo>
                <a:lnTo>
                  <a:pt x="1210424" y="3126440"/>
                </a:lnTo>
                <a:lnTo>
                  <a:pt x="1167479" y="3107352"/>
                </a:lnTo>
                <a:lnTo>
                  <a:pt x="1121353" y="3091447"/>
                </a:lnTo>
                <a:lnTo>
                  <a:pt x="1073635" y="3077132"/>
                </a:lnTo>
                <a:lnTo>
                  <a:pt x="1025919" y="3064407"/>
                </a:lnTo>
                <a:lnTo>
                  <a:pt x="976611" y="3051682"/>
                </a:lnTo>
                <a:lnTo>
                  <a:pt x="930485" y="3037367"/>
                </a:lnTo>
                <a:lnTo>
                  <a:pt x="884357" y="3021461"/>
                </a:lnTo>
                <a:lnTo>
                  <a:pt x="841414" y="3002373"/>
                </a:lnTo>
                <a:lnTo>
                  <a:pt x="803238" y="2978515"/>
                </a:lnTo>
                <a:lnTo>
                  <a:pt x="768245" y="2949885"/>
                </a:lnTo>
                <a:lnTo>
                  <a:pt x="739617" y="2914894"/>
                </a:lnTo>
                <a:lnTo>
                  <a:pt x="715758" y="2876719"/>
                </a:lnTo>
                <a:lnTo>
                  <a:pt x="696671" y="2833774"/>
                </a:lnTo>
                <a:lnTo>
                  <a:pt x="680766" y="2787648"/>
                </a:lnTo>
                <a:lnTo>
                  <a:pt x="666450" y="2741522"/>
                </a:lnTo>
                <a:lnTo>
                  <a:pt x="653726" y="2692214"/>
                </a:lnTo>
                <a:lnTo>
                  <a:pt x="641000" y="2644497"/>
                </a:lnTo>
                <a:lnTo>
                  <a:pt x="626686" y="2596780"/>
                </a:lnTo>
                <a:lnTo>
                  <a:pt x="610780" y="2550653"/>
                </a:lnTo>
                <a:lnTo>
                  <a:pt x="591692" y="2507706"/>
                </a:lnTo>
                <a:lnTo>
                  <a:pt x="569424" y="2467943"/>
                </a:lnTo>
                <a:lnTo>
                  <a:pt x="540796" y="2432951"/>
                </a:lnTo>
                <a:lnTo>
                  <a:pt x="508983" y="2396368"/>
                </a:lnTo>
                <a:lnTo>
                  <a:pt x="472400" y="2364557"/>
                </a:lnTo>
                <a:lnTo>
                  <a:pt x="432635" y="2334336"/>
                </a:lnTo>
                <a:lnTo>
                  <a:pt x="392871" y="2304116"/>
                </a:lnTo>
                <a:lnTo>
                  <a:pt x="353108" y="2273895"/>
                </a:lnTo>
                <a:lnTo>
                  <a:pt x="314933" y="2243673"/>
                </a:lnTo>
                <a:lnTo>
                  <a:pt x="278350" y="2210272"/>
                </a:lnTo>
                <a:lnTo>
                  <a:pt x="246539" y="2176871"/>
                </a:lnTo>
                <a:lnTo>
                  <a:pt x="219500" y="2138696"/>
                </a:lnTo>
                <a:lnTo>
                  <a:pt x="198823" y="2098933"/>
                </a:lnTo>
                <a:lnTo>
                  <a:pt x="184508" y="2051217"/>
                </a:lnTo>
                <a:lnTo>
                  <a:pt x="178145" y="2001909"/>
                </a:lnTo>
                <a:lnTo>
                  <a:pt x="176554" y="1951009"/>
                </a:lnTo>
                <a:lnTo>
                  <a:pt x="181326" y="1896930"/>
                </a:lnTo>
                <a:lnTo>
                  <a:pt x="187688" y="1842851"/>
                </a:lnTo>
                <a:lnTo>
                  <a:pt x="195640" y="1788771"/>
                </a:lnTo>
                <a:lnTo>
                  <a:pt x="202004" y="1734693"/>
                </a:lnTo>
                <a:lnTo>
                  <a:pt x="205186" y="1680614"/>
                </a:lnTo>
                <a:lnTo>
                  <a:pt x="205186" y="1628124"/>
                </a:lnTo>
                <a:lnTo>
                  <a:pt x="198823" y="1578818"/>
                </a:lnTo>
                <a:lnTo>
                  <a:pt x="186098" y="1529510"/>
                </a:lnTo>
                <a:lnTo>
                  <a:pt x="167011" y="1483382"/>
                </a:lnTo>
                <a:lnTo>
                  <a:pt x="143153" y="1435666"/>
                </a:lnTo>
                <a:lnTo>
                  <a:pt x="116112" y="1387950"/>
                </a:lnTo>
                <a:lnTo>
                  <a:pt x="87483" y="1340232"/>
                </a:lnTo>
                <a:lnTo>
                  <a:pt x="60443" y="1294104"/>
                </a:lnTo>
                <a:lnTo>
                  <a:pt x="36583" y="1244799"/>
                </a:lnTo>
                <a:lnTo>
                  <a:pt x="17498" y="1197081"/>
                </a:lnTo>
                <a:lnTo>
                  <a:pt x="4773" y="1147773"/>
                </a:lnTo>
                <a:lnTo>
                  <a:pt x="0" y="1096874"/>
                </a:lnTo>
                <a:lnTo>
                  <a:pt x="4773" y="1045978"/>
                </a:lnTo>
                <a:lnTo>
                  <a:pt x="17498" y="996670"/>
                </a:lnTo>
                <a:lnTo>
                  <a:pt x="36583" y="948952"/>
                </a:lnTo>
                <a:lnTo>
                  <a:pt x="60443" y="899646"/>
                </a:lnTo>
                <a:lnTo>
                  <a:pt x="87483" y="853518"/>
                </a:lnTo>
                <a:lnTo>
                  <a:pt x="116112" y="805802"/>
                </a:lnTo>
                <a:lnTo>
                  <a:pt x="143153" y="758084"/>
                </a:lnTo>
                <a:lnTo>
                  <a:pt x="167011" y="710368"/>
                </a:lnTo>
                <a:lnTo>
                  <a:pt x="186098" y="664240"/>
                </a:lnTo>
                <a:lnTo>
                  <a:pt x="198823" y="614933"/>
                </a:lnTo>
                <a:lnTo>
                  <a:pt x="205186" y="565626"/>
                </a:lnTo>
                <a:lnTo>
                  <a:pt x="205186" y="513138"/>
                </a:lnTo>
                <a:lnTo>
                  <a:pt x="202004" y="459058"/>
                </a:lnTo>
                <a:lnTo>
                  <a:pt x="195640" y="404979"/>
                </a:lnTo>
                <a:lnTo>
                  <a:pt x="187688" y="350899"/>
                </a:lnTo>
                <a:lnTo>
                  <a:pt x="181326" y="296820"/>
                </a:lnTo>
                <a:lnTo>
                  <a:pt x="176554" y="242741"/>
                </a:lnTo>
                <a:lnTo>
                  <a:pt x="178145" y="191843"/>
                </a:lnTo>
                <a:lnTo>
                  <a:pt x="184508" y="142536"/>
                </a:lnTo>
                <a:lnTo>
                  <a:pt x="198823" y="94818"/>
                </a:lnTo>
                <a:lnTo>
                  <a:pt x="219500" y="55055"/>
                </a:lnTo>
                <a:lnTo>
                  <a:pt x="246539" y="168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7B8ADA-3446-4FE3-A285-3E0D71D1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264" y="3933316"/>
            <a:ext cx="3348736" cy="2924683"/>
          </a:xfrm>
          <a:custGeom>
            <a:avLst/>
            <a:gdLst>
              <a:gd name="connsiteX0" fmla="*/ 2013532 w 3348736"/>
              <a:gd name="connsiteY0" fmla="*/ 0 h 2924683"/>
              <a:gd name="connsiteX1" fmla="*/ 2052605 w 3348736"/>
              <a:gd name="connsiteY1" fmla="*/ 3662 h 2924683"/>
              <a:gd name="connsiteX2" fmla="*/ 2090458 w 3348736"/>
              <a:gd name="connsiteY2" fmla="*/ 13432 h 2924683"/>
              <a:gd name="connsiteX3" fmla="*/ 2127091 w 3348736"/>
              <a:gd name="connsiteY3" fmla="*/ 28084 h 2924683"/>
              <a:gd name="connsiteX4" fmla="*/ 2164942 w 3348736"/>
              <a:gd name="connsiteY4" fmla="*/ 46400 h 2924683"/>
              <a:gd name="connsiteX5" fmla="*/ 2200354 w 3348736"/>
              <a:gd name="connsiteY5" fmla="*/ 67158 h 2924683"/>
              <a:gd name="connsiteX6" fmla="*/ 2236987 w 3348736"/>
              <a:gd name="connsiteY6" fmla="*/ 89137 h 2924683"/>
              <a:gd name="connsiteX7" fmla="*/ 2273618 w 3348736"/>
              <a:gd name="connsiteY7" fmla="*/ 108674 h 2924683"/>
              <a:gd name="connsiteX8" fmla="*/ 2310249 w 3348736"/>
              <a:gd name="connsiteY8" fmla="*/ 128211 h 2924683"/>
              <a:gd name="connsiteX9" fmla="*/ 2345660 w 3348736"/>
              <a:gd name="connsiteY9" fmla="*/ 142864 h 2924683"/>
              <a:gd name="connsiteX10" fmla="*/ 2384735 w 3348736"/>
              <a:gd name="connsiteY10" fmla="*/ 152632 h 2924683"/>
              <a:gd name="connsiteX11" fmla="*/ 2422587 w 3348736"/>
              <a:gd name="connsiteY11" fmla="*/ 157517 h 2924683"/>
              <a:gd name="connsiteX12" fmla="*/ 2462882 w 3348736"/>
              <a:gd name="connsiteY12" fmla="*/ 157517 h 2924683"/>
              <a:gd name="connsiteX13" fmla="*/ 2504398 w 3348736"/>
              <a:gd name="connsiteY13" fmla="*/ 155076 h 2924683"/>
              <a:gd name="connsiteX14" fmla="*/ 2545914 w 3348736"/>
              <a:gd name="connsiteY14" fmla="*/ 150191 h 2924683"/>
              <a:gd name="connsiteX15" fmla="*/ 2587431 w 3348736"/>
              <a:gd name="connsiteY15" fmla="*/ 144086 h 2924683"/>
              <a:gd name="connsiteX16" fmla="*/ 2628946 w 3348736"/>
              <a:gd name="connsiteY16" fmla="*/ 139201 h 2924683"/>
              <a:gd name="connsiteX17" fmla="*/ 2670463 w 3348736"/>
              <a:gd name="connsiteY17" fmla="*/ 135537 h 2924683"/>
              <a:gd name="connsiteX18" fmla="*/ 2709536 w 3348736"/>
              <a:gd name="connsiteY18" fmla="*/ 136759 h 2924683"/>
              <a:gd name="connsiteX19" fmla="*/ 2747389 w 3348736"/>
              <a:gd name="connsiteY19" fmla="*/ 141643 h 2924683"/>
              <a:gd name="connsiteX20" fmla="*/ 2784022 w 3348736"/>
              <a:gd name="connsiteY20" fmla="*/ 152632 h 2924683"/>
              <a:gd name="connsiteX21" fmla="*/ 2814549 w 3348736"/>
              <a:gd name="connsiteY21" fmla="*/ 168506 h 2924683"/>
              <a:gd name="connsiteX22" fmla="*/ 2843853 w 3348736"/>
              <a:gd name="connsiteY22" fmla="*/ 189265 h 2924683"/>
              <a:gd name="connsiteX23" fmla="*/ 2869496 w 3348736"/>
              <a:gd name="connsiteY23" fmla="*/ 213685 h 2924683"/>
              <a:gd name="connsiteX24" fmla="*/ 2895138 w 3348736"/>
              <a:gd name="connsiteY24" fmla="*/ 241769 h 2924683"/>
              <a:gd name="connsiteX25" fmla="*/ 2918338 w 3348736"/>
              <a:gd name="connsiteY25" fmla="*/ 271075 h 2924683"/>
              <a:gd name="connsiteX26" fmla="*/ 2941538 w 3348736"/>
              <a:gd name="connsiteY26" fmla="*/ 301602 h 2924683"/>
              <a:gd name="connsiteX27" fmla="*/ 2964739 w 3348736"/>
              <a:gd name="connsiteY27" fmla="*/ 332128 h 2924683"/>
              <a:gd name="connsiteX28" fmla="*/ 2987939 w 3348736"/>
              <a:gd name="connsiteY28" fmla="*/ 361433 h 2924683"/>
              <a:gd name="connsiteX29" fmla="*/ 3012361 w 3348736"/>
              <a:gd name="connsiteY29" fmla="*/ 389517 h 2924683"/>
              <a:gd name="connsiteX30" fmla="*/ 3040445 w 3348736"/>
              <a:gd name="connsiteY30" fmla="*/ 413940 h 2924683"/>
              <a:gd name="connsiteX31" fmla="*/ 3067309 w 3348736"/>
              <a:gd name="connsiteY31" fmla="*/ 435919 h 2924683"/>
              <a:gd name="connsiteX32" fmla="*/ 3097835 w 3348736"/>
              <a:gd name="connsiteY32" fmla="*/ 453013 h 2924683"/>
              <a:gd name="connsiteX33" fmla="*/ 3130804 w 3348736"/>
              <a:gd name="connsiteY33" fmla="*/ 467665 h 2924683"/>
              <a:gd name="connsiteX34" fmla="*/ 3166214 w 3348736"/>
              <a:gd name="connsiteY34" fmla="*/ 479876 h 2924683"/>
              <a:gd name="connsiteX35" fmla="*/ 3202845 w 3348736"/>
              <a:gd name="connsiteY35" fmla="*/ 490865 h 2924683"/>
              <a:gd name="connsiteX36" fmla="*/ 3239478 w 3348736"/>
              <a:gd name="connsiteY36" fmla="*/ 500634 h 2924683"/>
              <a:gd name="connsiteX37" fmla="*/ 3277331 w 3348736"/>
              <a:gd name="connsiteY37" fmla="*/ 510403 h 2924683"/>
              <a:gd name="connsiteX38" fmla="*/ 3312741 w 3348736"/>
              <a:gd name="connsiteY38" fmla="*/ 521393 h 2924683"/>
              <a:gd name="connsiteX39" fmla="*/ 3348152 w 3348736"/>
              <a:gd name="connsiteY39" fmla="*/ 533603 h 2924683"/>
              <a:gd name="connsiteX40" fmla="*/ 3348736 w 3348736"/>
              <a:gd name="connsiteY40" fmla="*/ 533862 h 2924683"/>
              <a:gd name="connsiteX41" fmla="*/ 3348736 w 3348736"/>
              <a:gd name="connsiteY41" fmla="*/ 2924683 h 2924683"/>
              <a:gd name="connsiteX42" fmla="*/ 284253 w 3348736"/>
              <a:gd name="connsiteY42" fmla="*/ 2924683 h 2924683"/>
              <a:gd name="connsiteX43" fmla="*/ 271076 w 3348736"/>
              <a:gd name="connsiteY43" fmla="*/ 2914669 h 2924683"/>
              <a:gd name="connsiteX44" fmla="*/ 241770 w 3348736"/>
              <a:gd name="connsiteY44" fmla="*/ 2891468 h 2924683"/>
              <a:gd name="connsiteX45" fmla="*/ 213686 w 3348736"/>
              <a:gd name="connsiteY45" fmla="*/ 2865827 h 2924683"/>
              <a:gd name="connsiteX46" fmla="*/ 189265 w 3348736"/>
              <a:gd name="connsiteY46" fmla="*/ 2840185 h 2924683"/>
              <a:gd name="connsiteX47" fmla="*/ 168508 w 3348736"/>
              <a:gd name="connsiteY47" fmla="*/ 2810878 h 2924683"/>
              <a:gd name="connsiteX48" fmla="*/ 152634 w 3348736"/>
              <a:gd name="connsiteY48" fmla="*/ 2780353 h 2924683"/>
              <a:gd name="connsiteX49" fmla="*/ 141644 w 3348736"/>
              <a:gd name="connsiteY49" fmla="*/ 2743722 h 2924683"/>
              <a:gd name="connsiteX50" fmla="*/ 136760 w 3348736"/>
              <a:gd name="connsiteY50" fmla="*/ 2705868 h 2924683"/>
              <a:gd name="connsiteX51" fmla="*/ 135538 w 3348736"/>
              <a:gd name="connsiteY51" fmla="*/ 2666793 h 2924683"/>
              <a:gd name="connsiteX52" fmla="*/ 139201 w 3348736"/>
              <a:gd name="connsiteY52" fmla="*/ 2625277 h 2924683"/>
              <a:gd name="connsiteX53" fmla="*/ 144086 w 3348736"/>
              <a:gd name="connsiteY53" fmla="*/ 2583762 h 2924683"/>
              <a:gd name="connsiteX54" fmla="*/ 150191 w 3348736"/>
              <a:gd name="connsiteY54" fmla="*/ 2542245 h 2924683"/>
              <a:gd name="connsiteX55" fmla="*/ 155076 w 3348736"/>
              <a:gd name="connsiteY55" fmla="*/ 2500730 h 2924683"/>
              <a:gd name="connsiteX56" fmla="*/ 157518 w 3348736"/>
              <a:gd name="connsiteY56" fmla="*/ 2459214 h 2924683"/>
              <a:gd name="connsiteX57" fmla="*/ 157518 w 3348736"/>
              <a:gd name="connsiteY57" fmla="*/ 2418918 h 2924683"/>
              <a:gd name="connsiteX58" fmla="*/ 152634 w 3348736"/>
              <a:gd name="connsiteY58" fmla="*/ 2381067 h 2924683"/>
              <a:gd name="connsiteX59" fmla="*/ 142865 w 3348736"/>
              <a:gd name="connsiteY59" fmla="*/ 2343213 h 2924683"/>
              <a:gd name="connsiteX60" fmla="*/ 128212 w 3348736"/>
              <a:gd name="connsiteY60" fmla="*/ 2307801 h 2924683"/>
              <a:gd name="connsiteX61" fmla="*/ 109897 w 3348736"/>
              <a:gd name="connsiteY61" fmla="*/ 2271170 h 2924683"/>
              <a:gd name="connsiteX62" fmla="*/ 89137 w 3348736"/>
              <a:gd name="connsiteY62" fmla="*/ 2234540 h 2924683"/>
              <a:gd name="connsiteX63" fmla="*/ 67160 w 3348736"/>
              <a:gd name="connsiteY63" fmla="*/ 2197907 h 2924683"/>
              <a:gd name="connsiteX64" fmla="*/ 46401 w 3348736"/>
              <a:gd name="connsiteY64" fmla="*/ 2162495 h 2924683"/>
              <a:gd name="connsiteX65" fmla="*/ 28084 w 3348736"/>
              <a:gd name="connsiteY65" fmla="*/ 2124644 h 2924683"/>
              <a:gd name="connsiteX66" fmla="*/ 13433 w 3348736"/>
              <a:gd name="connsiteY66" fmla="*/ 2088011 h 2924683"/>
              <a:gd name="connsiteX67" fmla="*/ 3664 w 3348736"/>
              <a:gd name="connsiteY67" fmla="*/ 2050158 h 2924683"/>
              <a:gd name="connsiteX68" fmla="*/ 0 w 3348736"/>
              <a:gd name="connsiteY68" fmla="*/ 2011084 h 2924683"/>
              <a:gd name="connsiteX69" fmla="*/ 3664 w 3348736"/>
              <a:gd name="connsiteY69" fmla="*/ 1972011 h 2924683"/>
              <a:gd name="connsiteX70" fmla="*/ 13433 w 3348736"/>
              <a:gd name="connsiteY70" fmla="*/ 1934159 h 2924683"/>
              <a:gd name="connsiteX71" fmla="*/ 28084 w 3348736"/>
              <a:gd name="connsiteY71" fmla="*/ 1897526 h 2924683"/>
              <a:gd name="connsiteX72" fmla="*/ 46401 w 3348736"/>
              <a:gd name="connsiteY72" fmla="*/ 1859674 h 2924683"/>
              <a:gd name="connsiteX73" fmla="*/ 67160 w 3348736"/>
              <a:gd name="connsiteY73" fmla="*/ 1824262 h 2924683"/>
              <a:gd name="connsiteX74" fmla="*/ 89137 w 3348736"/>
              <a:gd name="connsiteY74" fmla="*/ 1787632 h 2924683"/>
              <a:gd name="connsiteX75" fmla="*/ 109897 w 3348736"/>
              <a:gd name="connsiteY75" fmla="*/ 1750999 h 2924683"/>
              <a:gd name="connsiteX76" fmla="*/ 128212 w 3348736"/>
              <a:gd name="connsiteY76" fmla="*/ 1714368 h 2924683"/>
              <a:gd name="connsiteX77" fmla="*/ 142865 w 3348736"/>
              <a:gd name="connsiteY77" fmla="*/ 1678956 h 2924683"/>
              <a:gd name="connsiteX78" fmla="*/ 152634 w 3348736"/>
              <a:gd name="connsiteY78" fmla="*/ 1641103 h 2924683"/>
              <a:gd name="connsiteX79" fmla="*/ 157518 w 3348736"/>
              <a:gd name="connsiteY79" fmla="*/ 1603251 h 2924683"/>
              <a:gd name="connsiteX80" fmla="*/ 157518 w 3348736"/>
              <a:gd name="connsiteY80" fmla="*/ 1562957 h 2924683"/>
              <a:gd name="connsiteX81" fmla="*/ 155076 w 3348736"/>
              <a:gd name="connsiteY81" fmla="*/ 1521440 h 2924683"/>
              <a:gd name="connsiteX82" fmla="*/ 150191 w 3348736"/>
              <a:gd name="connsiteY82" fmla="*/ 1479924 h 2924683"/>
              <a:gd name="connsiteX83" fmla="*/ 144086 w 3348736"/>
              <a:gd name="connsiteY83" fmla="*/ 1438407 h 2924683"/>
              <a:gd name="connsiteX84" fmla="*/ 139201 w 3348736"/>
              <a:gd name="connsiteY84" fmla="*/ 1396892 h 2924683"/>
              <a:gd name="connsiteX85" fmla="*/ 135538 w 3348736"/>
              <a:gd name="connsiteY85" fmla="*/ 1355376 h 2924683"/>
              <a:gd name="connsiteX86" fmla="*/ 136760 w 3348736"/>
              <a:gd name="connsiteY86" fmla="*/ 1316302 h 2924683"/>
              <a:gd name="connsiteX87" fmla="*/ 141644 w 3348736"/>
              <a:gd name="connsiteY87" fmla="*/ 1278450 h 2924683"/>
              <a:gd name="connsiteX88" fmla="*/ 152634 w 3348736"/>
              <a:gd name="connsiteY88" fmla="*/ 1241817 h 2924683"/>
              <a:gd name="connsiteX89" fmla="*/ 168508 w 3348736"/>
              <a:gd name="connsiteY89" fmla="*/ 1211292 h 2924683"/>
              <a:gd name="connsiteX90" fmla="*/ 189265 w 3348736"/>
              <a:gd name="connsiteY90" fmla="*/ 1181986 h 2924683"/>
              <a:gd name="connsiteX91" fmla="*/ 213686 w 3348736"/>
              <a:gd name="connsiteY91" fmla="*/ 1156343 h 2924683"/>
              <a:gd name="connsiteX92" fmla="*/ 241770 w 3348736"/>
              <a:gd name="connsiteY92" fmla="*/ 1130702 h 2924683"/>
              <a:gd name="connsiteX93" fmla="*/ 271076 w 3348736"/>
              <a:gd name="connsiteY93" fmla="*/ 1107500 h 2924683"/>
              <a:gd name="connsiteX94" fmla="*/ 301603 w 3348736"/>
              <a:gd name="connsiteY94" fmla="*/ 1084300 h 2924683"/>
              <a:gd name="connsiteX95" fmla="*/ 332128 w 3348736"/>
              <a:gd name="connsiteY95" fmla="*/ 1061100 h 2924683"/>
              <a:gd name="connsiteX96" fmla="*/ 362656 w 3348736"/>
              <a:gd name="connsiteY96" fmla="*/ 1037900 h 2924683"/>
              <a:gd name="connsiteX97" fmla="*/ 390740 w 3348736"/>
              <a:gd name="connsiteY97" fmla="*/ 1013480 h 2924683"/>
              <a:gd name="connsiteX98" fmla="*/ 415163 w 3348736"/>
              <a:gd name="connsiteY98" fmla="*/ 985396 h 2924683"/>
              <a:gd name="connsiteX99" fmla="*/ 437140 w 3348736"/>
              <a:gd name="connsiteY99" fmla="*/ 958532 h 2924683"/>
              <a:gd name="connsiteX100" fmla="*/ 454235 w 3348736"/>
              <a:gd name="connsiteY100" fmla="*/ 928006 h 2924683"/>
              <a:gd name="connsiteX101" fmla="*/ 468888 w 3348736"/>
              <a:gd name="connsiteY101" fmla="*/ 895037 h 2924683"/>
              <a:gd name="connsiteX102" fmla="*/ 481099 w 3348736"/>
              <a:gd name="connsiteY102" fmla="*/ 859626 h 2924683"/>
              <a:gd name="connsiteX103" fmla="*/ 492088 w 3348736"/>
              <a:gd name="connsiteY103" fmla="*/ 822993 h 2924683"/>
              <a:gd name="connsiteX104" fmla="*/ 501857 w 3348736"/>
              <a:gd name="connsiteY104" fmla="*/ 786362 h 2924683"/>
              <a:gd name="connsiteX105" fmla="*/ 511626 w 3348736"/>
              <a:gd name="connsiteY105" fmla="*/ 748509 h 2924683"/>
              <a:gd name="connsiteX106" fmla="*/ 522616 w 3348736"/>
              <a:gd name="connsiteY106" fmla="*/ 713099 h 2924683"/>
              <a:gd name="connsiteX107" fmla="*/ 534826 w 3348736"/>
              <a:gd name="connsiteY107" fmla="*/ 677687 h 2924683"/>
              <a:gd name="connsiteX108" fmla="*/ 549479 w 3348736"/>
              <a:gd name="connsiteY108" fmla="*/ 644720 h 2924683"/>
              <a:gd name="connsiteX109" fmla="*/ 567795 w 3348736"/>
              <a:gd name="connsiteY109" fmla="*/ 615414 h 2924683"/>
              <a:gd name="connsiteX110" fmla="*/ 589773 w 3348736"/>
              <a:gd name="connsiteY110" fmla="*/ 588551 h 2924683"/>
              <a:gd name="connsiteX111" fmla="*/ 616636 w 3348736"/>
              <a:gd name="connsiteY111" fmla="*/ 566572 h 2924683"/>
              <a:gd name="connsiteX112" fmla="*/ 645943 w 3348736"/>
              <a:gd name="connsiteY112" fmla="*/ 548256 h 2924683"/>
              <a:gd name="connsiteX113" fmla="*/ 678910 w 3348736"/>
              <a:gd name="connsiteY113" fmla="*/ 533603 h 2924683"/>
              <a:gd name="connsiteX114" fmla="*/ 714322 w 3348736"/>
              <a:gd name="connsiteY114" fmla="*/ 521393 h 2924683"/>
              <a:gd name="connsiteX115" fmla="*/ 749733 w 3348736"/>
              <a:gd name="connsiteY115" fmla="*/ 510403 h 2924683"/>
              <a:gd name="connsiteX116" fmla="*/ 787586 w 3348736"/>
              <a:gd name="connsiteY116" fmla="*/ 500634 h 2924683"/>
              <a:gd name="connsiteX117" fmla="*/ 824217 w 3348736"/>
              <a:gd name="connsiteY117" fmla="*/ 490865 h 2924683"/>
              <a:gd name="connsiteX118" fmla="*/ 860849 w 3348736"/>
              <a:gd name="connsiteY118" fmla="*/ 479876 h 2924683"/>
              <a:gd name="connsiteX119" fmla="*/ 896260 w 3348736"/>
              <a:gd name="connsiteY119" fmla="*/ 467665 h 2924683"/>
              <a:gd name="connsiteX120" fmla="*/ 929228 w 3348736"/>
              <a:gd name="connsiteY120" fmla="*/ 453013 h 2924683"/>
              <a:gd name="connsiteX121" fmla="*/ 959755 w 3348736"/>
              <a:gd name="connsiteY121" fmla="*/ 435919 h 2924683"/>
              <a:gd name="connsiteX122" fmla="*/ 986618 w 3348736"/>
              <a:gd name="connsiteY122" fmla="*/ 413940 h 2924683"/>
              <a:gd name="connsiteX123" fmla="*/ 1014703 w 3348736"/>
              <a:gd name="connsiteY123" fmla="*/ 389517 h 2924683"/>
              <a:gd name="connsiteX124" fmla="*/ 1039125 w 3348736"/>
              <a:gd name="connsiteY124" fmla="*/ 361433 h 2924683"/>
              <a:gd name="connsiteX125" fmla="*/ 1062325 w 3348736"/>
              <a:gd name="connsiteY125" fmla="*/ 332128 h 2924683"/>
              <a:gd name="connsiteX126" fmla="*/ 1085525 w 3348736"/>
              <a:gd name="connsiteY126" fmla="*/ 301602 h 2924683"/>
              <a:gd name="connsiteX127" fmla="*/ 1108724 w 3348736"/>
              <a:gd name="connsiteY127" fmla="*/ 271075 h 2924683"/>
              <a:gd name="connsiteX128" fmla="*/ 1131924 w 3348736"/>
              <a:gd name="connsiteY128" fmla="*/ 241769 h 2924683"/>
              <a:gd name="connsiteX129" fmla="*/ 1157568 w 3348736"/>
              <a:gd name="connsiteY129" fmla="*/ 213685 h 2924683"/>
              <a:gd name="connsiteX130" fmla="*/ 1183209 w 3348736"/>
              <a:gd name="connsiteY130" fmla="*/ 189265 h 2924683"/>
              <a:gd name="connsiteX131" fmla="*/ 1212515 w 3348736"/>
              <a:gd name="connsiteY131" fmla="*/ 168506 h 2924683"/>
              <a:gd name="connsiteX132" fmla="*/ 1243042 w 3348736"/>
              <a:gd name="connsiteY132" fmla="*/ 152632 h 2924683"/>
              <a:gd name="connsiteX133" fmla="*/ 1279674 w 3348736"/>
              <a:gd name="connsiteY133" fmla="*/ 141643 h 2924683"/>
              <a:gd name="connsiteX134" fmla="*/ 1317527 w 3348736"/>
              <a:gd name="connsiteY134" fmla="*/ 136759 h 2924683"/>
              <a:gd name="connsiteX135" fmla="*/ 1356600 w 3348736"/>
              <a:gd name="connsiteY135" fmla="*/ 135537 h 2924683"/>
              <a:gd name="connsiteX136" fmla="*/ 1398115 w 3348736"/>
              <a:gd name="connsiteY136" fmla="*/ 139201 h 2924683"/>
              <a:gd name="connsiteX137" fmla="*/ 1439632 w 3348736"/>
              <a:gd name="connsiteY137" fmla="*/ 144086 h 2924683"/>
              <a:gd name="connsiteX138" fmla="*/ 1481149 w 3348736"/>
              <a:gd name="connsiteY138" fmla="*/ 150191 h 2924683"/>
              <a:gd name="connsiteX139" fmla="*/ 1522665 w 3348736"/>
              <a:gd name="connsiteY139" fmla="*/ 155076 h 2924683"/>
              <a:gd name="connsiteX140" fmla="*/ 1564180 w 3348736"/>
              <a:gd name="connsiteY140" fmla="*/ 157517 h 2924683"/>
              <a:gd name="connsiteX141" fmla="*/ 1604476 w 3348736"/>
              <a:gd name="connsiteY141" fmla="*/ 157517 h 2924683"/>
              <a:gd name="connsiteX142" fmla="*/ 1642330 w 3348736"/>
              <a:gd name="connsiteY142" fmla="*/ 152632 h 2924683"/>
              <a:gd name="connsiteX143" fmla="*/ 1680183 w 3348736"/>
              <a:gd name="connsiteY143" fmla="*/ 142864 h 2924683"/>
              <a:gd name="connsiteX144" fmla="*/ 1716814 w 3348736"/>
              <a:gd name="connsiteY144" fmla="*/ 128211 h 2924683"/>
              <a:gd name="connsiteX145" fmla="*/ 1753445 w 3348736"/>
              <a:gd name="connsiteY145" fmla="*/ 108674 h 2924683"/>
              <a:gd name="connsiteX146" fmla="*/ 1790078 w 3348736"/>
              <a:gd name="connsiteY146" fmla="*/ 89137 h 2924683"/>
              <a:gd name="connsiteX147" fmla="*/ 1826709 w 3348736"/>
              <a:gd name="connsiteY147" fmla="*/ 67158 h 2924683"/>
              <a:gd name="connsiteX148" fmla="*/ 1862121 w 3348736"/>
              <a:gd name="connsiteY148" fmla="*/ 46400 h 2924683"/>
              <a:gd name="connsiteX149" fmla="*/ 1899974 w 3348736"/>
              <a:gd name="connsiteY149" fmla="*/ 28084 h 2924683"/>
              <a:gd name="connsiteX150" fmla="*/ 1936605 w 3348736"/>
              <a:gd name="connsiteY150" fmla="*/ 13432 h 2924683"/>
              <a:gd name="connsiteX151" fmla="*/ 1974458 w 3348736"/>
              <a:gd name="connsiteY151" fmla="*/ 3662 h 29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348736" h="2924683">
                <a:moveTo>
                  <a:pt x="2013532" y="0"/>
                </a:moveTo>
                <a:lnTo>
                  <a:pt x="2052605" y="3662"/>
                </a:lnTo>
                <a:lnTo>
                  <a:pt x="2090458" y="13432"/>
                </a:lnTo>
                <a:lnTo>
                  <a:pt x="2127091" y="28084"/>
                </a:lnTo>
                <a:lnTo>
                  <a:pt x="2164942" y="46400"/>
                </a:lnTo>
                <a:lnTo>
                  <a:pt x="2200354" y="67158"/>
                </a:lnTo>
                <a:lnTo>
                  <a:pt x="2236987" y="89137"/>
                </a:lnTo>
                <a:lnTo>
                  <a:pt x="2273618" y="108674"/>
                </a:lnTo>
                <a:lnTo>
                  <a:pt x="2310249" y="128211"/>
                </a:lnTo>
                <a:lnTo>
                  <a:pt x="2345660" y="142864"/>
                </a:lnTo>
                <a:lnTo>
                  <a:pt x="2384735" y="152632"/>
                </a:lnTo>
                <a:lnTo>
                  <a:pt x="2422587" y="157517"/>
                </a:lnTo>
                <a:lnTo>
                  <a:pt x="2462882" y="157517"/>
                </a:lnTo>
                <a:lnTo>
                  <a:pt x="2504398" y="155076"/>
                </a:lnTo>
                <a:lnTo>
                  <a:pt x="2545914" y="150191"/>
                </a:lnTo>
                <a:lnTo>
                  <a:pt x="2587431" y="144086"/>
                </a:lnTo>
                <a:lnTo>
                  <a:pt x="2628946" y="139201"/>
                </a:lnTo>
                <a:lnTo>
                  <a:pt x="2670463" y="135537"/>
                </a:lnTo>
                <a:lnTo>
                  <a:pt x="2709536" y="136759"/>
                </a:lnTo>
                <a:lnTo>
                  <a:pt x="2747389" y="141643"/>
                </a:lnTo>
                <a:lnTo>
                  <a:pt x="2784022" y="152632"/>
                </a:lnTo>
                <a:lnTo>
                  <a:pt x="2814549" y="168506"/>
                </a:lnTo>
                <a:lnTo>
                  <a:pt x="2843853" y="189265"/>
                </a:lnTo>
                <a:lnTo>
                  <a:pt x="2869496" y="213685"/>
                </a:lnTo>
                <a:lnTo>
                  <a:pt x="2895138" y="241769"/>
                </a:lnTo>
                <a:lnTo>
                  <a:pt x="2918338" y="271075"/>
                </a:lnTo>
                <a:lnTo>
                  <a:pt x="2941538" y="301602"/>
                </a:lnTo>
                <a:lnTo>
                  <a:pt x="2964739" y="332128"/>
                </a:lnTo>
                <a:lnTo>
                  <a:pt x="2987939" y="361433"/>
                </a:lnTo>
                <a:lnTo>
                  <a:pt x="3012361" y="389517"/>
                </a:lnTo>
                <a:lnTo>
                  <a:pt x="3040445" y="413940"/>
                </a:lnTo>
                <a:lnTo>
                  <a:pt x="3067309" y="435919"/>
                </a:lnTo>
                <a:lnTo>
                  <a:pt x="3097835" y="453013"/>
                </a:lnTo>
                <a:lnTo>
                  <a:pt x="3130804" y="467665"/>
                </a:lnTo>
                <a:lnTo>
                  <a:pt x="3166214" y="479876"/>
                </a:lnTo>
                <a:lnTo>
                  <a:pt x="3202845" y="490865"/>
                </a:lnTo>
                <a:lnTo>
                  <a:pt x="3239478" y="500634"/>
                </a:lnTo>
                <a:lnTo>
                  <a:pt x="3277331" y="510403"/>
                </a:lnTo>
                <a:lnTo>
                  <a:pt x="3312741" y="521393"/>
                </a:lnTo>
                <a:lnTo>
                  <a:pt x="3348152" y="533603"/>
                </a:lnTo>
                <a:lnTo>
                  <a:pt x="3348736" y="533862"/>
                </a:lnTo>
                <a:lnTo>
                  <a:pt x="3348736" y="2924683"/>
                </a:lnTo>
                <a:lnTo>
                  <a:pt x="284253" y="2924683"/>
                </a:lnTo>
                <a:lnTo>
                  <a:pt x="271076" y="2914669"/>
                </a:lnTo>
                <a:lnTo>
                  <a:pt x="241770" y="2891468"/>
                </a:lnTo>
                <a:lnTo>
                  <a:pt x="213686" y="2865827"/>
                </a:lnTo>
                <a:lnTo>
                  <a:pt x="189265" y="2840185"/>
                </a:lnTo>
                <a:lnTo>
                  <a:pt x="168508" y="2810878"/>
                </a:lnTo>
                <a:lnTo>
                  <a:pt x="152634" y="2780353"/>
                </a:lnTo>
                <a:lnTo>
                  <a:pt x="141644" y="2743722"/>
                </a:lnTo>
                <a:lnTo>
                  <a:pt x="136760" y="2705868"/>
                </a:lnTo>
                <a:lnTo>
                  <a:pt x="135538" y="2666793"/>
                </a:lnTo>
                <a:lnTo>
                  <a:pt x="139201" y="2625277"/>
                </a:lnTo>
                <a:lnTo>
                  <a:pt x="144086" y="2583762"/>
                </a:lnTo>
                <a:lnTo>
                  <a:pt x="150191" y="2542245"/>
                </a:lnTo>
                <a:lnTo>
                  <a:pt x="155076" y="2500730"/>
                </a:lnTo>
                <a:lnTo>
                  <a:pt x="157518" y="2459214"/>
                </a:lnTo>
                <a:lnTo>
                  <a:pt x="157518" y="2418918"/>
                </a:lnTo>
                <a:lnTo>
                  <a:pt x="152634" y="2381067"/>
                </a:lnTo>
                <a:lnTo>
                  <a:pt x="142865" y="2343213"/>
                </a:lnTo>
                <a:lnTo>
                  <a:pt x="128212" y="2307801"/>
                </a:lnTo>
                <a:lnTo>
                  <a:pt x="109897" y="2271170"/>
                </a:lnTo>
                <a:lnTo>
                  <a:pt x="89137" y="2234540"/>
                </a:lnTo>
                <a:lnTo>
                  <a:pt x="67160" y="2197907"/>
                </a:lnTo>
                <a:lnTo>
                  <a:pt x="46401" y="2162495"/>
                </a:lnTo>
                <a:lnTo>
                  <a:pt x="28084" y="2124644"/>
                </a:lnTo>
                <a:lnTo>
                  <a:pt x="13433" y="2088011"/>
                </a:lnTo>
                <a:lnTo>
                  <a:pt x="3664" y="2050158"/>
                </a:lnTo>
                <a:lnTo>
                  <a:pt x="0" y="2011084"/>
                </a:lnTo>
                <a:lnTo>
                  <a:pt x="3664" y="1972011"/>
                </a:lnTo>
                <a:lnTo>
                  <a:pt x="13433" y="1934159"/>
                </a:lnTo>
                <a:lnTo>
                  <a:pt x="28084" y="1897526"/>
                </a:lnTo>
                <a:lnTo>
                  <a:pt x="46401" y="1859674"/>
                </a:lnTo>
                <a:lnTo>
                  <a:pt x="67160" y="1824262"/>
                </a:lnTo>
                <a:lnTo>
                  <a:pt x="89137" y="1787632"/>
                </a:lnTo>
                <a:lnTo>
                  <a:pt x="109897" y="1750999"/>
                </a:lnTo>
                <a:lnTo>
                  <a:pt x="128212" y="1714368"/>
                </a:lnTo>
                <a:lnTo>
                  <a:pt x="142865" y="1678956"/>
                </a:lnTo>
                <a:lnTo>
                  <a:pt x="152634" y="1641103"/>
                </a:lnTo>
                <a:lnTo>
                  <a:pt x="157518" y="1603251"/>
                </a:lnTo>
                <a:lnTo>
                  <a:pt x="157518" y="1562957"/>
                </a:lnTo>
                <a:lnTo>
                  <a:pt x="155076" y="1521440"/>
                </a:lnTo>
                <a:lnTo>
                  <a:pt x="150191" y="1479924"/>
                </a:lnTo>
                <a:lnTo>
                  <a:pt x="144086" y="1438407"/>
                </a:lnTo>
                <a:lnTo>
                  <a:pt x="139201" y="1396892"/>
                </a:lnTo>
                <a:lnTo>
                  <a:pt x="135538" y="1355376"/>
                </a:lnTo>
                <a:lnTo>
                  <a:pt x="136760" y="1316302"/>
                </a:lnTo>
                <a:lnTo>
                  <a:pt x="141644" y="1278450"/>
                </a:lnTo>
                <a:lnTo>
                  <a:pt x="152634" y="1241817"/>
                </a:lnTo>
                <a:lnTo>
                  <a:pt x="168508" y="1211292"/>
                </a:lnTo>
                <a:lnTo>
                  <a:pt x="189265" y="1181986"/>
                </a:lnTo>
                <a:lnTo>
                  <a:pt x="213686" y="1156343"/>
                </a:lnTo>
                <a:lnTo>
                  <a:pt x="241770" y="1130702"/>
                </a:lnTo>
                <a:lnTo>
                  <a:pt x="271076" y="1107500"/>
                </a:lnTo>
                <a:lnTo>
                  <a:pt x="301603" y="1084300"/>
                </a:lnTo>
                <a:lnTo>
                  <a:pt x="332128" y="1061100"/>
                </a:lnTo>
                <a:lnTo>
                  <a:pt x="362656" y="1037900"/>
                </a:lnTo>
                <a:lnTo>
                  <a:pt x="390740" y="1013480"/>
                </a:lnTo>
                <a:lnTo>
                  <a:pt x="415163" y="985396"/>
                </a:lnTo>
                <a:lnTo>
                  <a:pt x="437140" y="958532"/>
                </a:lnTo>
                <a:lnTo>
                  <a:pt x="454235" y="928006"/>
                </a:lnTo>
                <a:lnTo>
                  <a:pt x="468888" y="895037"/>
                </a:lnTo>
                <a:lnTo>
                  <a:pt x="481099" y="859626"/>
                </a:lnTo>
                <a:lnTo>
                  <a:pt x="492088" y="822993"/>
                </a:lnTo>
                <a:lnTo>
                  <a:pt x="501857" y="786362"/>
                </a:lnTo>
                <a:lnTo>
                  <a:pt x="511626" y="748509"/>
                </a:lnTo>
                <a:lnTo>
                  <a:pt x="522616" y="713099"/>
                </a:lnTo>
                <a:lnTo>
                  <a:pt x="534826" y="677687"/>
                </a:lnTo>
                <a:lnTo>
                  <a:pt x="549479" y="644720"/>
                </a:lnTo>
                <a:lnTo>
                  <a:pt x="567795" y="615414"/>
                </a:lnTo>
                <a:lnTo>
                  <a:pt x="589773" y="588551"/>
                </a:lnTo>
                <a:lnTo>
                  <a:pt x="616636" y="566572"/>
                </a:lnTo>
                <a:lnTo>
                  <a:pt x="645943" y="548256"/>
                </a:lnTo>
                <a:lnTo>
                  <a:pt x="678910" y="533603"/>
                </a:lnTo>
                <a:lnTo>
                  <a:pt x="714322" y="521393"/>
                </a:lnTo>
                <a:lnTo>
                  <a:pt x="749733" y="510403"/>
                </a:lnTo>
                <a:lnTo>
                  <a:pt x="787586" y="500634"/>
                </a:lnTo>
                <a:lnTo>
                  <a:pt x="824217" y="490865"/>
                </a:lnTo>
                <a:lnTo>
                  <a:pt x="860849" y="479876"/>
                </a:lnTo>
                <a:lnTo>
                  <a:pt x="896260" y="467665"/>
                </a:lnTo>
                <a:lnTo>
                  <a:pt x="929228" y="453013"/>
                </a:lnTo>
                <a:lnTo>
                  <a:pt x="959755" y="435919"/>
                </a:lnTo>
                <a:lnTo>
                  <a:pt x="986618" y="413940"/>
                </a:lnTo>
                <a:lnTo>
                  <a:pt x="1014703" y="389517"/>
                </a:lnTo>
                <a:lnTo>
                  <a:pt x="1039125" y="361433"/>
                </a:lnTo>
                <a:lnTo>
                  <a:pt x="1062325" y="332128"/>
                </a:lnTo>
                <a:lnTo>
                  <a:pt x="1085525" y="301602"/>
                </a:lnTo>
                <a:lnTo>
                  <a:pt x="1108724" y="271075"/>
                </a:lnTo>
                <a:lnTo>
                  <a:pt x="1131924" y="241769"/>
                </a:lnTo>
                <a:lnTo>
                  <a:pt x="1157568" y="213685"/>
                </a:lnTo>
                <a:lnTo>
                  <a:pt x="1183209" y="189265"/>
                </a:lnTo>
                <a:lnTo>
                  <a:pt x="1212515" y="168506"/>
                </a:lnTo>
                <a:lnTo>
                  <a:pt x="1243042" y="152632"/>
                </a:lnTo>
                <a:lnTo>
                  <a:pt x="1279674" y="141643"/>
                </a:lnTo>
                <a:lnTo>
                  <a:pt x="1317527" y="136759"/>
                </a:lnTo>
                <a:lnTo>
                  <a:pt x="1356600" y="135537"/>
                </a:lnTo>
                <a:lnTo>
                  <a:pt x="1398115" y="139201"/>
                </a:lnTo>
                <a:lnTo>
                  <a:pt x="1439632" y="144086"/>
                </a:lnTo>
                <a:lnTo>
                  <a:pt x="1481149" y="150191"/>
                </a:lnTo>
                <a:lnTo>
                  <a:pt x="1522665" y="155076"/>
                </a:lnTo>
                <a:lnTo>
                  <a:pt x="1564180" y="157517"/>
                </a:lnTo>
                <a:lnTo>
                  <a:pt x="1604476" y="157517"/>
                </a:lnTo>
                <a:lnTo>
                  <a:pt x="1642330" y="152632"/>
                </a:lnTo>
                <a:lnTo>
                  <a:pt x="1680183" y="142864"/>
                </a:lnTo>
                <a:lnTo>
                  <a:pt x="1716814" y="128211"/>
                </a:lnTo>
                <a:lnTo>
                  <a:pt x="1753445" y="108674"/>
                </a:lnTo>
                <a:lnTo>
                  <a:pt x="1790078" y="89137"/>
                </a:lnTo>
                <a:lnTo>
                  <a:pt x="1826709" y="67158"/>
                </a:lnTo>
                <a:lnTo>
                  <a:pt x="1862121" y="46400"/>
                </a:lnTo>
                <a:lnTo>
                  <a:pt x="1899974" y="28084"/>
                </a:lnTo>
                <a:lnTo>
                  <a:pt x="1936605" y="13432"/>
                </a:lnTo>
                <a:lnTo>
                  <a:pt x="1974458" y="36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magine 6" descr="Immagine che contiene pianta, albero, fiume, foresta&#10;&#10;Descrizione generata automaticamente">
            <a:extLst>
              <a:ext uri="{FF2B5EF4-FFF2-40B4-BE49-F238E27FC236}">
                <a16:creationId xmlns:a16="http://schemas.microsoft.com/office/drawing/2014/main" id="{5EB3E274-43C9-4B80-ACE9-193933F68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28542"/>
          <a:stretch/>
        </p:blipFill>
        <p:spPr>
          <a:xfrm>
            <a:off x="5888384" y="2651760"/>
            <a:ext cx="2990398" cy="2986796"/>
          </a:xfrm>
          <a:custGeom>
            <a:avLst/>
            <a:gdLst/>
            <a:ahLst/>
            <a:cxnLst/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</p:spPr>
      </p:pic>
      <p:pic>
        <p:nvPicPr>
          <p:cNvPr id="8" name="Immagine 7" descr="Immagine che contiene ghiaccio, natura&#10;&#10;Descrizione generata automaticamente">
            <a:extLst>
              <a:ext uri="{FF2B5EF4-FFF2-40B4-BE49-F238E27FC236}">
                <a16:creationId xmlns:a16="http://schemas.microsoft.com/office/drawing/2014/main" id="{DE9133F3-336C-4547-B80C-FD38765BD2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4" r="18042" b="-1"/>
          <a:stretch/>
        </p:blipFill>
        <p:spPr>
          <a:xfrm>
            <a:off x="8131642" y="10"/>
            <a:ext cx="4060358" cy="3613349"/>
          </a:xfrm>
          <a:custGeom>
            <a:avLst/>
            <a:gdLst/>
            <a:ahLst/>
            <a:cxnLst/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</p:spPr>
      </p:pic>
      <p:pic>
        <p:nvPicPr>
          <p:cNvPr id="6" name="Immagine 5" descr="Immagine che contiene erba, montagna, esterni, campo&#10;&#10;Descrizione generata automaticamente">
            <a:extLst>
              <a:ext uri="{FF2B5EF4-FFF2-40B4-BE49-F238E27FC236}">
                <a16:creationId xmlns:a16="http://schemas.microsoft.com/office/drawing/2014/main" id="{7932570E-6892-4365-BB2B-0AAB2C07B9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r="12312" b="-2"/>
          <a:stretch/>
        </p:blipFill>
        <p:spPr>
          <a:xfrm>
            <a:off x="8942470" y="4032403"/>
            <a:ext cx="3249530" cy="2825596"/>
          </a:xfrm>
          <a:custGeom>
            <a:avLst/>
            <a:gdLst/>
            <a:ahLst/>
            <a:cxnLst/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653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B7079-E4E1-4ED3-887C-1BF334CD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6B7B73-91D6-4C0A-B7A0-F6D918B07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973"/>
            <a:ext cx="10515600" cy="4727990"/>
          </a:xfrm>
        </p:spPr>
        <p:txBody>
          <a:bodyPr/>
          <a:lstStyle/>
          <a:p>
            <a:r>
              <a:rPr lang="it-IT" dirty="0"/>
              <a:t>Copia la tabella sul quaderno e completala.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07DC1CDD-3ABB-4B85-97E1-73A365C54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351570"/>
              </p:ext>
            </p:extLst>
          </p:nvPr>
        </p:nvGraphicFramePr>
        <p:xfrm>
          <a:off x="1792849" y="2774536"/>
          <a:ext cx="8127999" cy="309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274976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71334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3809419"/>
                    </a:ext>
                  </a:extLst>
                </a:gridCol>
              </a:tblGrid>
              <a:tr h="772924">
                <a:tc>
                  <a:txBody>
                    <a:bodyPr/>
                    <a:lstStyle/>
                    <a:p>
                      <a:r>
                        <a:rPr lang="it-IT" dirty="0"/>
                        <a:t>Zona climatica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Clima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Ambienti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39415"/>
                  </a:ext>
                </a:extLst>
              </a:tr>
              <a:tr h="77292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76128"/>
                  </a:ext>
                </a:extLst>
              </a:tr>
              <a:tr h="77292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09742"/>
                  </a:ext>
                </a:extLst>
              </a:tr>
              <a:tr h="77292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07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79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58CDB50-55BD-4411-901D-C59453B8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-126609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4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3AF7F6-4A26-42A0-B155-E4516EED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336218"/>
            <a:ext cx="3557452" cy="1143703"/>
          </a:xfrm>
        </p:spPr>
        <p:txBody>
          <a:bodyPr anchor="ctr">
            <a:normAutofit/>
          </a:bodyPr>
          <a:lstStyle/>
          <a:p>
            <a:r>
              <a:rPr lang="it-IT" sz="4000" dirty="0"/>
              <a:t>L’EUROPA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12B7D933-1BCD-4CD6-A9E1-E4CBAC2A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62" y="1784377"/>
            <a:ext cx="4216782" cy="452571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LEGGO LA CARTA</a:t>
            </a:r>
          </a:p>
          <a:p>
            <a:r>
              <a:rPr lang="en-US" sz="1700" dirty="0"/>
              <a:t>OSSERVA LA CARTA FISICA DELL’EUROPA </a:t>
            </a:r>
          </a:p>
          <a:p>
            <a:pPr marL="0" indent="0">
              <a:buNone/>
            </a:pPr>
            <a:r>
              <a:rPr lang="en-US" sz="1700" dirty="0"/>
              <a:t>E :</a:t>
            </a:r>
          </a:p>
          <a:p>
            <a:r>
              <a:rPr lang="en-US" sz="1700" dirty="0"/>
              <a:t>RIPASSA IN ROSSO IL CONFINE TRA L’EUROPA E L’ASIA.</a:t>
            </a:r>
          </a:p>
          <a:p>
            <a:r>
              <a:rPr lang="en-US" sz="1700" dirty="0"/>
              <a:t>CIRCONDA IN VIOLA LE ISOLE PIU</a:t>
            </a:r>
            <a:r>
              <a:rPr lang="en-US" sz="1700"/>
              <a:t>’ GRANDI</a:t>
            </a:r>
          </a:p>
          <a:p>
            <a:pPr marL="0" indent="0">
              <a:buNone/>
            </a:pPr>
            <a:r>
              <a:rPr lang="en-US" sz="1700" dirty="0"/>
              <a:t>RISPONDI SUL QUADERNO </a:t>
            </a:r>
          </a:p>
          <a:p>
            <a:r>
              <a:rPr lang="en-US" sz="1700" dirty="0"/>
              <a:t>QUALI MARI SI TROVANO A SUD DELL’EUROPA?</a:t>
            </a:r>
          </a:p>
          <a:p>
            <a:r>
              <a:rPr lang="en-US" sz="1700" dirty="0"/>
              <a:t>QUALE CATENA MONTUOSA CONTIENE LE CIME PIU’ ELEVATE DEL CONTINENTE?</a:t>
            </a:r>
          </a:p>
          <a:p>
            <a:r>
              <a:rPr lang="en-US" sz="1700" dirty="0"/>
              <a:t>QUALE PARTE DEL CONTINENTE E’ OCCUPATA IN PREVALENZA DA PIANURE?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F8AECC89-A776-4B16-8584-0E85A1CF6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30" y="54864"/>
            <a:ext cx="7141870" cy="67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44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259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Geografia classe 4 A Rodari  doc.Allocca </vt:lpstr>
      <vt:lpstr>Clima e ambienti nel mondo</vt:lpstr>
      <vt:lpstr>Zone climatiche e ambienti nel mondo</vt:lpstr>
      <vt:lpstr>Zone climatiche </vt:lpstr>
      <vt:lpstr>Attività</vt:lpstr>
      <vt:lpstr>Presentazione standard di PowerPoint</vt:lpstr>
      <vt:lpstr>L’EUROPA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classe 4 A Rodari  doc.Allocca </dc:title>
  <dc:creator>Allocca Carmela</dc:creator>
  <cp:lastModifiedBy>Allocca Carmela</cp:lastModifiedBy>
  <cp:revision>10</cp:revision>
  <dcterms:created xsi:type="dcterms:W3CDTF">2021-02-21T16:57:01Z</dcterms:created>
  <dcterms:modified xsi:type="dcterms:W3CDTF">2021-02-26T06:51:57Z</dcterms:modified>
</cp:coreProperties>
</file>