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3" r:id="rId4"/>
    <p:sldId id="262" r:id="rId5"/>
    <p:sldId id="263" r:id="rId6"/>
    <p:sldId id="274" r:id="rId7"/>
    <p:sldId id="275" r:id="rId8"/>
    <p:sldId id="259" r:id="rId9"/>
    <p:sldId id="256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35" d="100"/>
          <a:sy n="35" d="100"/>
        </p:scale>
        <p:origin x="48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208C-713D-41C1-AAD5-6448300B1297}" type="datetimeFigureOut">
              <a:rPr lang="it-IT" smtClean="0"/>
              <a:t>10/01/2021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0AD5-30D2-45FB-9FB4-1B52E75237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02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208C-713D-41C1-AAD5-6448300B1297}" type="datetimeFigureOut">
              <a:rPr lang="it-IT" smtClean="0"/>
              <a:t>10/01/2021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0AD5-30D2-45FB-9FB4-1B52E75237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208C-713D-41C1-AAD5-6448300B1297}" type="datetimeFigureOut">
              <a:rPr lang="it-IT" smtClean="0"/>
              <a:t>10/01/2021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0AD5-30D2-45FB-9FB4-1B52E75237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714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43E00BE-20D6-49A7-9206-F3E368537C9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503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208C-713D-41C1-AAD5-6448300B1297}" type="datetimeFigureOut">
              <a:rPr lang="it-IT" smtClean="0"/>
              <a:t>10/01/2021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0AD5-30D2-45FB-9FB4-1B52E75237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50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208C-713D-41C1-AAD5-6448300B1297}" type="datetimeFigureOut">
              <a:rPr lang="it-IT" smtClean="0"/>
              <a:t>10/01/2021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0AD5-30D2-45FB-9FB4-1B52E75237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110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208C-713D-41C1-AAD5-6448300B1297}" type="datetimeFigureOut">
              <a:rPr lang="it-IT" smtClean="0"/>
              <a:t>10/01/2021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0AD5-30D2-45FB-9FB4-1B52E75237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43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208C-713D-41C1-AAD5-6448300B1297}" type="datetimeFigureOut">
              <a:rPr lang="it-IT" smtClean="0"/>
              <a:t>10/01/2021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0AD5-30D2-45FB-9FB4-1B52E75237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55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208C-713D-41C1-AAD5-6448300B1297}" type="datetimeFigureOut">
              <a:rPr lang="it-IT" smtClean="0"/>
              <a:t>10/01/2021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0AD5-30D2-45FB-9FB4-1B52E75237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61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208C-713D-41C1-AAD5-6448300B1297}" type="datetimeFigureOut">
              <a:rPr lang="it-IT" smtClean="0"/>
              <a:t>10/01/2021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0AD5-30D2-45FB-9FB4-1B52E75237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15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208C-713D-41C1-AAD5-6448300B1297}" type="datetimeFigureOut">
              <a:rPr lang="it-IT" smtClean="0"/>
              <a:t>10/01/2021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0AD5-30D2-45FB-9FB4-1B52E75237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18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208C-713D-41C1-AAD5-6448300B1297}" type="datetimeFigureOut">
              <a:rPr lang="it-IT" smtClean="0"/>
              <a:t>10/01/2021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0AD5-30D2-45FB-9FB4-1B52E75237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33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208C-713D-41C1-AAD5-6448300B1297}" type="datetimeFigureOut">
              <a:rPr lang="it-IT" smtClean="0"/>
              <a:t>10/01/2021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F0AD5-30D2-45FB-9FB4-1B52E75237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17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Programmi\Microsoft%20Office\Clipart\Pub60Cor\SPACE_01.mi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Programmi\Microsoft%20Office\Clipart\Pub60Cor\MUSIC_01.mid" TargetMode="External"/><Relationship Id="rId6" Type="http://schemas.openxmlformats.org/officeDocument/2006/relationships/image" Target="../media/image12.jpeg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file:///C:\Programmi\Microsoft%20Office\Clipart\Pub60Cor\EXPLR_01.mid" TargetMode="External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audio" Target="../media/audio3.wav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PFiles\MSOffice\Clipart\corpmm\ThemeSnd\j0074331.mi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i\Immagini\Yosemite.jpg"/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1644" cy="676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905000" y="1676400"/>
            <a:ext cx="8534400" cy="3429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it-IT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 CLIMI E AMBIENTI</a:t>
            </a:r>
          </a:p>
        </p:txBody>
      </p:sp>
    </p:spTree>
    <p:extLst>
      <p:ext uri="{BB962C8B-B14F-4D97-AF65-F5344CB8AC3E}">
        <p14:creationId xmlns:p14="http://schemas.microsoft.com/office/powerpoint/2010/main" val="45892202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C:\Programmi\Microsoft Office\Clipart\Pub60Cor\PH00780U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5" y="0"/>
            <a:ext cx="1190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057400" y="1219201"/>
            <a:ext cx="8077200" cy="1382713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66">
                  <a:gamma/>
                  <a:tint val="7882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ATMOSFERA = STRATO DI GAS (OSSIGENO, AZOTO, ANIDRIDE CARBONICA, OZONO) CHE CIRCONDA LA TERRA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67000" y="2895601"/>
            <a:ext cx="6477000" cy="1384995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66">
                  <a:gamma/>
                  <a:shade val="7882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CLIMA = INSIEME DELLE CONDIZIONI ATMOSFERICHE DI UN LUOGO, IN UN PERIODO LUNGO (ES. UN ANNO)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667000" y="5181601"/>
            <a:ext cx="6629400" cy="646331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66">
                  <a:gamma/>
                  <a:tint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TEMPO = INSIEME DELLE CONDIZIONI METEOROLOGICHE DI UN LUOGO, IN UN PERIODO BREVE (ES. UN GIORNO)</a:t>
            </a:r>
          </a:p>
        </p:txBody>
      </p:sp>
      <p:pic>
        <p:nvPicPr>
          <p:cNvPr id="3079" name="SPACE_01.mid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7772400" cy="914400"/>
          </a:xfrm>
          <a:gradFill rotWithShape="0">
            <a:gsLst>
              <a:gs pos="0">
                <a:srgbClr val="000066"/>
              </a:gs>
              <a:gs pos="100000">
                <a:srgbClr val="000066">
                  <a:gamma/>
                  <a:tint val="30196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it-IT" altLang="it-IT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PAROLE – CHIAVE</a:t>
            </a:r>
          </a:p>
        </p:txBody>
      </p:sp>
    </p:spTree>
    <p:extLst>
      <p:ext uri="{BB962C8B-B14F-4D97-AF65-F5344CB8AC3E}">
        <p14:creationId xmlns:p14="http://schemas.microsoft.com/office/powerpoint/2010/main" val="14058406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</p:childTnLst>
        </p:cTn>
      </p:par>
    </p:tnLst>
    <p:bldLst>
      <p:bldP spid="3074" grpId="0" animBg="1" autoUpdateAnimBg="0"/>
      <p:bldP spid="3076" grpId="0" animBg="1" autoUpdateAnimBg="0"/>
      <p:bldP spid="3077" grpId="0" animBg="1" autoUpdateAnimBg="0"/>
      <p:bldP spid="308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D:\PFiles\MSOffice\Clipart\smbusbas\PH00028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0"/>
            <a:ext cx="11953701" cy="672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772400" cy="838200"/>
          </a:xfrm>
        </p:spPr>
        <p:txBody>
          <a:bodyPr/>
          <a:lstStyle/>
          <a:p>
            <a:r>
              <a:rPr lang="it-IT" altLang="it-IT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TERMINI RELATIVI AGLI AMBIENTI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362200" y="1981201"/>
            <a:ext cx="7543800" cy="246221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sz="2800" b="1"/>
              <a:t>TUNDRA= FORMAZIONE VEGETALE CARATTERIZZATA DA MUSCHI, LICHENI E RARI ARBUSTI, TIPICA DELLE TERRE ARTICHE.</a:t>
            </a:r>
          </a:p>
          <a:p>
            <a:pPr algn="l">
              <a:spcBef>
                <a:spcPct val="50000"/>
              </a:spcBef>
            </a:pPr>
            <a:r>
              <a:rPr lang="it-IT" altLang="it-IT" sz="2800" b="1"/>
              <a:t>UNA VEGETAZIONE SIMILE SI TROVA ANCHE IN ALTA MONTAGNA</a:t>
            </a:r>
          </a:p>
        </p:txBody>
      </p:sp>
      <p:pic>
        <p:nvPicPr>
          <p:cNvPr id="25608" name="MUSIC_01.mid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9771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5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8"/>
                </p:tgtEl>
              </p:cMediaNode>
            </p:audio>
          </p:childTnLst>
        </p:cTn>
      </p:par>
    </p:tnLst>
    <p:bldLst>
      <p:bldP spid="25602" grpId="0" autoUpdateAnimBg="0"/>
      <p:bldP spid="2560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Documenti\Immagini\Luce soffu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2" y="-108064"/>
            <a:ext cx="11937076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2286000" y="1447800"/>
          <a:ext cx="76962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Organigramma" r:id="rId6" imgW="6089400" imgH="2215800" progId="OrgPlusWOPX.4">
                  <p:embed followColorScheme="full"/>
                </p:oleObj>
              </mc:Choice>
              <mc:Fallback>
                <p:oleObj name="Organigramma" r:id="rId6" imgW="6089400" imgH="221580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447800"/>
                        <a:ext cx="76962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990600"/>
          </a:xfrm>
          <a:solidFill>
            <a:srgbClr val="006600"/>
          </a:solidFill>
        </p:spPr>
        <p:txBody>
          <a:bodyPr/>
          <a:lstStyle/>
          <a:p>
            <a:r>
              <a:rPr lang="it-IT" altLang="it-IT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FORESTA= ESTENSIONE DI TERRENO COPERTA DA ALBERI AD ALTO FUSTO</a:t>
            </a:r>
          </a:p>
        </p:txBody>
      </p:sp>
    </p:spTree>
    <p:extLst>
      <p:ext uri="{BB962C8B-B14F-4D97-AF65-F5344CB8AC3E}">
        <p14:creationId xmlns:p14="http://schemas.microsoft.com/office/powerpoint/2010/main" val="28722720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D:\PFiles\MSOffice\Clipart\standard\stddir4\PH02361J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9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295400"/>
          </a:xfrm>
          <a:solidFill>
            <a:srgbClr val="663300"/>
          </a:solidFill>
        </p:spPr>
        <p:txBody>
          <a:bodyPr/>
          <a:lstStyle/>
          <a:p>
            <a:pPr algn="l"/>
            <a:r>
              <a:rPr lang="it-IT" altLang="it-IT" sz="2400" b="1" u="sng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STEPPA</a:t>
            </a:r>
            <a:r>
              <a:rPr lang="it-IT" altLang="it-IT" sz="24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= VASTA PRATERIA INCOLTA TIPICA DELLE ZONE TEMPERATE SOGGETTE A LUNGHI PERIODI DI SICCITA’ E DI ZONE A CLIMA SUB- TROPICALE ARIDO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524000" y="1981200"/>
            <a:ext cx="9144000" cy="369332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b="1"/>
              <a:t>SAVANA= VEGETAZIONE TIPICA DELLE ZONE TROPICALI</a:t>
            </a:r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2590800" y="2438400"/>
          <a:ext cx="7543800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Organigramma" r:id="rId8" imgW="6089400" imgH="1238040" progId="OrgPlusWOPX.4">
                  <p:embed followColorScheme="full"/>
                </p:oleObj>
              </mc:Choice>
              <mc:Fallback>
                <p:oleObj name="Organigramma" r:id="rId8" imgW="6089400" imgH="123804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38400"/>
                        <a:ext cx="7543800" cy="291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9" name="EXPLR_01.mid">
            <a:hlinkClick r:id="" action="ppaction://media"/>
          </p:cNvPr>
          <p:cNvPicPr>
            <a:picLocks noChangeAspect="1" noChangeArrowheads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01536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286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9"/>
                </p:tgtEl>
              </p:cMediaNode>
            </p:audio>
          </p:childTnLst>
        </p:cTn>
      </p:par>
    </p:tnLst>
    <p:bldLst>
      <p:bldP spid="28674" grpId="0" animBg="1" autoUpdateAnimBg="0"/>
      <p:bldP spid="2867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:\Documenti\Immagini\Dune.jpg"/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" y="0"/>
            <a:ext cx="1212549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 descr="Sabbia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924800" cy="3124200"/>
          </a:xfrm>
          <a:blipFill dpi="0" rotWithShape="0">
            <a:blip r:embed="rId7"/>
            <a:srcRect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it-IT" altLang="it-IT" sz="2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DESERTO=DISTESA IN CUI MANCANO QUASI DEL TUTTO LE PRECIPITAZIONI E CHE SI PRESENTA PRIVA DI VEGETAZIONE TRANNE CHE NELLE OASI. Deriva dal latino “desertum”  (participio passato del verbo “deserere”) che significa “abbandonato” e quindi …deserto</a:t>
            </a: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924711"/>
              </p:ext>
            </p:extLst>
          </p:nvPr>
        </p:nvGraphicFramePr>
        <p:xfrm>
          <a:off x="3052158" y="2813858"/>
          <a:ext cx="5921375" cy="381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Organigramma" r:id="rId8" imgW="3657600" imgH="1834920" progId="OrgPlusWOPX.4">
                  <p:embed followColorScheme="full"/>
                </p:oleObj>
              </mc:Choice>
              <mc:Fallback>
                <p:oleObj name="Organigramma" r:id="rId8" imgW="3657600" imgH="183492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158" y="2813858"/>
                        <a:ext cx="5921375" cy="3815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47597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PFiles\MSOffice\Clipart\WebArt\NA01875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6705" cy="675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990600"/>
            <a:ext cx="5715000" cy="609600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 altLang="it-IT" sz="3200" b="1">
                <a:solidFill>
                  <a:srgbClr val="000000"/>
                </a:solidFill>
              </a:rPr>
              <a:t>ELEMENTI DEL CLIMA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352800" y="1752600"/>
            <a:ext cx="4876800" cy="42481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it-IT" altLang="it-IT" sz="3200" b="1"/>
              <a:t>TEMPERATURA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it-IT" altLang="it-IT" sz="3200" b="1"/>
              <a:t>PRESSIONE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it-IT" altLang="it-IT" sz="3200" b="1"/>
              <a:t>UMIDITA’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it-IT" altLang="it-IT" sz="3200" b="1"/>
              <a:t>PRECIPITAZIONI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it-IT" altLang="it-IT" sz="3200" b="1"/>
              <a:t>VENTI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it-IT" altLang="it-IT" sz="3200" b="1"/>
          </a:p>
        </p:txBody>
      </p:sp>
      <p:pic>
        <p:nvPicPr>
          <p:cNvPr id="6153" name="j0074331.mid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56686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6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3"/>
                </p:tgtEl>
              </p:cMediaNode>
            </p:audio>
          </p:childTnLst>
        </p:cTn>
      </p:par>
    </p:tnLst>
    <p:bldLst>
      <p:bldP spid="6146" grpId="0" animBg="1" autoUpdateAnimBg="0"/>
      <p:bldP spid="615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3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4" y="166256"/>
            <a:ext cx="11986953" cy="65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7140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2" y="0"/>
            <a:ext cx="12036829" cy="67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3" y="0"/>
            <a:ext cx="11953702" cy="67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9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78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9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456"/>
            <a:ext cx="12192000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2640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0"/>
            <a:ext cx="11972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4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192</Words>
  <Application>Microsoft Office PowerPoint</Application>
  <PresentationFormat>Widescreen</PresentationFormat>
  <Paragraphs>18</Paragraphs>
  <Slides>14</Slides>
  <Notes>0</Notes>
  <HiddenSlides>0</HiddenSlides>
  <MMClips>4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Tema di Office</vt:lpstr>
      <vt:lpstr>Organigramma</vt:lpstr>
      <vt:lpstr>Presentazione standard di PowerPoint</vt:lpstr>
      <vt:lpstr>ELEMENTI DEL CLIMA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PAROLE – CHIAVE</vt:lpstr>
      <vt:lpstr>TERMINI RELATIVI AGLI AMBIENTI</vt:lpstr>
      <vt:lpstr>FORESTA= ESTENSIONE DI TERRENO COPERTA DA ALBERI AD ALTO FUSTO</vt:lpstr>
      <vt:lpstr>STEPPA= VASTA PRATERIA INCOLTA TIPICA DELLE ZONE TEMPERATE SOGGETTE A LUNGHI PERIODI DI SICCITA’ E DI ZONE A CLIMA SUB- TROPICALE ARIDO</vt:lpstr>
      <vt:lpstr>DESERTO=DISTESA IN CUI MANCANO QUASI DEL TUTTO LE PRECIPITAZIONI E CHE SI PRESENTA PRIVA DI VEGETAZIONE TRANNE CHE NELLE OASI. Deriva dal latino “desertum”  (participio passato del verbo “deserere”) che significa “abbandonato” e quindi …deserto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4</cp:revision>
  <dcterms:created xsi:type="dcterms:W3CDTF">2021-01-09T18:08:25Z</dcterms:created>
  <dcterms:modified xsi:type="dcterms:W3CDTF">2021-01-10T15:16:04Z</dcterms:modified>
</cp:coreProperties>
</file>