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30875A-B707-4C49-9D3F-7B8C98B25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7D6ABE6-246B-40E1-89C3-FB7E985EC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520B7D-04B2-44AC-B982-90451A37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5271-B7B8-4C65-8FF9-E13A570E79A0}" type="datetimeFigureOut">
              <a:rPr lang="it-IT" smtClean="0"/>
              <a:t>28/03/2021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9D2E43-3907-4246-9A0F-25254DCFB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F78DAC-60DD-45AD-B5E0-470D21EE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5A5C-339C-42F0-AAFA-B85B87EA61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922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3B20F5-69C6-4686-97A6-DDC01DAA1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C576C0E-A190-4044-A709-A274C9338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D47A04-B3FE-443C-BF1C-C666150E3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5271-B7B8-4C65-8FF9-E13A570E79A0}" type="datetimeFigureOut">
              <a:rPr lang="it-IT" smtClean="0"/>
              <a:t>28/03/2021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9DC2B6-71DE-4603-BBF0-101FF96C5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B9A75C-4CDC-4C4A-88D4-5F1DB0C4B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5A5C-339C-42F0-AAFA-B85B87EA61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24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788D46B-0A70-48DD-B9B4-BDFBC2DC46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4E4E8E1-89C6-4BEC-A2E7-7A3F09051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C0A7B8-C202-4082-9914-DF5D5875D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5271-B7B8-4C65-8FF9-E13A570E79A0}" type="datetimeFigureOut">
              <a:rPr lang="it-IT" smtClean="0"/>
              <a:t>28/03/2021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4AC0DC-C508-4A97-958E-12CB23CA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23DDE9-F5BD-47E6-B21D-8FAA4C91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5A5C-339C-42F0-AAFA-B85B87EA61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29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CC13AD-C4C8-43E6-8D28-D6775A533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2D0B88-6D87-4CAF-9BEC-C591FD4E2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821644-8A1E-4D86-8B4E-337834952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5271-B7B8-4C65-8FF9-E13A570E79A0}" type="datetimeFigureOut">
              <a:rPr lang="it-IT" smtClean="0"/>
              <a:t>28/03/2021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4591C4-4224-4E90-BA17-DD00BE9E3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14839E-1881-49CE-8B17-D9F102A93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5A5C-339C-42F0-AAFA-B85B87EA61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0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04F31E-9B2B-4F2B-AC29-9F56C48F1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E7B7DA-BCDC-4B4C-980F-034ABAE28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8949CD-CF41-49BE-B586-08249D3F6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5271-B7B8-4C65-8FF9-E13A570E79A0}" type="datetimeFigureOut">
              <a:rPr lang="it-IT" smtClean="0"/>
              <a:t>28/03/2021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7CF5F3-A6AD-4898-A8F3-EDCC69698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744DF3-1C1B-4276-9CE9-17E7B551D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5A5C-339C-42F0-AAFA-B85B87EA61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34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8273A9-D9A0-4A30-A9F7-3B10D00A1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7C9A64-5BBD-421F-BB59-6A063EB25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DA9A4CF-F5BC-405E-B33F-AD1F4971A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366B2E-AA24-472D-8978-6AB5DD7B0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5271-B7B8-4C65-8FF9-E13A570E79A0}" type="datetimeFigureOut">
              <a:rPr lang="it-IT" smtClean="0"/>
              <a:t>28/03/2021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DF48BD-E825-4CF7-BD03-A296E82E4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37F27A-8B54-455C-A4AC-F104F620B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5A5C-339C-42F0-AAFA-B85B87EA61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81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B959EB-3DA6-4FAE-BEDE-76288E0F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95004A-7F73-4C24-ACB9-768512220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2F7F07F-7666-463B-90B7-D24FFD535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640465A-5625-4691-84C8-B77EF7505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ACBFAB5-21D0-47B0-B1DE-5AB22A636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341974F-2B10-4B81-87C7-A1D03CD36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5271-B7B8-4C65-8FF9-E13A570E79A0}" type="datetimeFigureOut">
              <a:rPr lang="it-IT" smtClean="0"/>
              <a:t>28/03/2021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05280ED-E64E-42BB-A862-7DA6AC15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AFFF7D4-FAE7-414C-8FFE-9B0F83BF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5A5C-339C-42F0-AAFA-B85B87EA61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82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76EAEB-948F-451C-B771-A89B2BCA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84983D1-97E0-4019-BF4B-8BFAF5A47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5271-B7B8-4C65-8FF9-E13A570E79A0}" type="datetimeFigureOut">
              <a:rPr lang="it-IT" smtClean="0"/>
              <a:t>28/03/2021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A29849-9BB8-463F-B8D9-923F2A2BD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373FAFE-DE27-4E24-A9D8-7CEF630F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5A5C-339C-42F0-AAFA-B85B87EA61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43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4963C57-8BAF-48D1-9B83-518DFC77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5271-B7B8-4C65-8FF9-E13A570E79A0}" type="datetimeFigureOut">
              <a:rPr lang="it-IT" smtClean="0"/>
              <a:t>28/03/2021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D42E124-F6D4-49D0-9AF3-4377BD322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3BF05A-B804-49CF-82FF-3B0433F4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5A5C-339C-42F0-AAFA-B85B87EA61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86F986-5FDE-4E0E-A0B7-21C2D90B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1F84E5-8378-49EE-A036-99D09E16A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87D492-24AB-4755-B954-B194576EB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2A76EF-969B-467D-AE71-B8808F43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5271-B7B8-4C65-8FF9-E13A570E79A0}" type="datetimeFigureOut">
              <a:rPr lang="it-IT" smtClean="0"/>
              <a:t>28/03/2021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9332D2F-3579-45D5-B7C8-FF9B3C77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FB2E95-0869-41D4-993D-BB931C72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5A5C-339C-42F0-AAFA-B85B87EA61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9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926D8F-DA43-4495-80CC-34389F749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C54DED-F6E5-4C3D-84F4-CCD7C21FBC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D76F945-EDA7-4976-862F-678416687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6AD6B4C-75CC-44E9-A9CC-8F9DDD552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5271-B7B8-4C65-8FF9-E13A570E79A0}" type="datetimeFigureOut">
              <a:rPr lang="it-IT" smtClean="0"/>
              <a:t>28/03/2021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549CC8-105E-4B03-B0BF-6026B544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072BD5-0FEC-4DB8-8503-4E435DCC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5A5C-339C-42F0-AAFA-B85B87EA61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27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3822A1E-17A6-4174-ADBC-AEFC24EBC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13DAD6-CBD6-4BBF-AA3C-757F8323A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B39BBD-3FFA-43D2-ABF8-79C04F9237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75271-B7B8-4C65-8FF9-E13A570E79A0}" type="datetimeFigureOut">
              <a:rPr lang="it-IT" smtClean="0"/>
              <a:t>28/03/2021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1E1FD7-B684-4534-BBDA-5B8F093BB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C8ACB3-33FC-477A-ADCE-4CC030BA7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A5A5C-339C-42F0-AAFA-B85B87EA61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807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DA486B2-D143-44C2-A803-3F59F33693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990" y="566960"/>
            <a:ext cx="4995170" cy="6875705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AC4064A-376D-4961-B5C7-19E3DB8B390D}"/>
              </a:ext>
            </a:extLst>
          </p:cNvPr>
          <p:cNvSpPr txBox="1">
            <a:spLocks/>
          </p:cNvSpPr>
          <p:nvPr/>
        </p:nvSpPr>
        <p:spPr>
          <a:xfrm>
            <a:off x="1414853" y="355602"/>
            <a:ext cx="10060867" cy="12206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prstClr val="black"/>
                </a:solidFill>
                <a:latin typeface="Calibri Light" panose="020F0302020204030204"/>
              </a:rPr>
              <a:t>Religione Cattolica bimbi 3, 4 e 5 anni - insegnante Fornaro Elisa </a:t>
            </a:r>
            <a:endParaRPr lang="it-IT" sz="40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234B1DF-C60D-47CA-AFE1-391C46FF3D2B}"/>
              </a:ext>
            </a:extLst>
          </p:cNvPr>
          <p:cNvSpPr txBox="1"/>
          <p:nvPr/>
        </p:nvSpPr>
        <p:spPr>
          <a:xfrm>
            <a:off x="8737870" y="3429000"/>
            <a:ext cx="26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Clicca qui - Numero 1</a:t>
            </a:r>
          </a:p>
        </p:txBody>
      </p:sp>
      <p:pic>
        <p:nvPicPr>
          <p:cNvPr id="8" name="unmondoaformadicuore">
            <a:hlinkClick r:id="" action="ppaction://media"/>
            <a:extLst>
              <a:ext uri="{FF2B5EF4-FFF2-40B4-BE49-F238E27FC236}">
                <a16:creationId xmlns:a16="http://schemas.microsoft.com/office/drawing/2014/main" id="{8AA7FD9E-1A80-4B6C-85D0-F64AF22C14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5919" y="3798332"/>
            <a:ext cx="2201228" cy="220122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981EA9E-7ACA-4B31-9E6F-089DDBA4C3E2}"/>
              </a:ext>
            </a:extLst>
          </p:cNvPr>
          <p:cNvSpPr txBox="1"/>
          <p:nvPr/>
        </p:nvSpPr>
        <p:spPr>
          <a:xfrm>
            <a:off x="8737870" y="5814894"/>
            <a:ext cx="265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Clicca qui - Numero 2</a:t>
            </a:r>
          </a:p>
        </p:txBody>
      </p:sp>
      <p:pic>
        <p:nvPicPr>
          <p:cNvPr id="11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C0DDB67-B015-46FA-B933-0D241C3A662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81805" y="1439545"/>
            <a:ext cx="1989455" cy="198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9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50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23</Words>
  <Application>Microsoft Office PowerPoint</Application>
  <PresentationFormat>Widescreen</PresentationFormat>
  <Paragraphs>3</Paragraphs>
  <Slides>1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12</cp:revision>
  <dcterms:created xsi:type="dcterms:W3CDTF">2021-03-27T16:40:13Z</dcterms:created>
  <dcterms:modified xsi:type="dcterms:W3CDTF">2021-03-28T15:08:23Z</dcterms:modified>
</cp:coreProperties>
</file>