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1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37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71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75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6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5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18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92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80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7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66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5C47-8D0B-44AA-81F6-5C53922568CE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0724-D451-4E84-AE73-6D3C859EE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5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5465" y="502276"/>
            <a:ext cx="86159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FF00"/>
                </a:solidFill>
              </a:rPr>
              <a:t>CIAO BAMBINI </a:t>
            </a:r>
          </a:p>
          <a:p>
            <a:r>
              <a:rPr lang="it-IT" sz="2800" b="1" dirty="0">
                <a:solidFill>
                  <a:srgbClr val="FFFF00"/>
                </a:solidFill>
              </a:rPr>
              <a:t>OGGI REALIZZEREMO UN CESTINO A FORMA DI CONIGLIETTO CON TANTE GOLOSE UOVA DI CIOCCOLATO!</a:t>
            </a:r>
          </a:p>
          <a:p>
            <a:endParaRPr lang="it-IT" sz="2800" b="1" dirty="0">
              <a:solidFill>
                <a:srgbClr val="FFFF00"/>
              </a:solidFill>
            </a:endParaRPr>
          </a:p>
          <a:p>
            <a:r>
              <a:rPr lang="it-IT" sz="2800" b="1" dirty="0"/>
              <a:t>OCCORENTE:</a:t>
            </a:r>
          </a:p>
          <a:p>
            <a:r>
              <a:rPr lang="it-IT" sz="2800" b="1" dirty="0"/>
              <a:t>2 CARTONCINI BIANCHI</a:t>
            </a:r>
          </a:p>
          <a:p>
            <a:r>
              <a:rPr lang="it-IT" sz="2800" b="1" dirty="0"/>
              <a:t>MODELLO</a:t>
            </a:r>
          </a:p>
          <a:p>
            <a:r>
              <a:rPr lang="it-IT" sz="2800" b="1" dirty="0"/>
              <a:t>UOVA DI CIOCCOLATO</a:t>
            </a:r>
          </a:p>
          <a:p>
            <a:r>
              <a:rPr lang="it-IT" sz="2800" b="1" dirty="0"/>
              <a:t>OVATTA</a:t>
            </a:r>
          </a:p>
          <a:p>
            <a:r>
              <a:rPr lang="it-IT" sz="2800" b="1" dirty="0"/>
              <a:t>GESSETTI</a:t>
            </a:r>
          </a:p>
          <a:p>
            <a:r>
              <a:rPr lang="it-IT" sz="2800" b="1" dirty="0"/>
              <a:t>COLLA STICK </a:t>
            </a:r>
          </a:p>
          <a:p>
            <a:r>
              <a:rPr lang="it-IT" sz="2800" b="1" dirty="0"/>
              <a:t>FORBICI</a:t>
            </a:r>
          </a:p>
        </p:txBody>
      </p:sp>
    </p:spTree>
    <p:extLst>
      <p:ext uri="{BB962C8B-B14F-4D97-AF65-F5344CB8AC3E}">
        <p14:creationId xmlns:p14="http://schemas.microsoft.com/office/powerpoint/2010/main" val="175472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03043" y="0"/>
            <a:ext cx="839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CESTINO CONIGLIETTO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1743" y="-865258"/>
            <a:ext cx="5143413" cy="9337185"/>
          </a:xfrm>
          <a:prstGeom prst="rect">
            <a:avLst/>
          </a:prstGeom>
          <a:effectLst>
            <a:glow rad="228600">
              <a:schemeClr val="accent6">
                <a:alpha val="9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556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1015" y="267287"/>
            <a:ext cx="1164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  <a:r>
              <a:rPr lang="it-IT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RIPORTIAMO SUL CARTONCINO BIANCO LA SAGOMA DEL VISO DEL CONIGLIETTO, IL CESTINO E IL MANICO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4537" y="969500"/>
            <a:ext cx="3857628" cy="55942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5570" y="573256"/>
            <a:ext cx="3857625" cy="63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5422" y="211015"/>
            <a:ext cx="1131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</a:t>
            </a:r>
            <a:r>
              <a:rPr lang="it-IT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COLORA A PIACERE CON GESSETTI, TEMPERA, PASTELLI O PENNARELLI IL CESTINO E LE ORECCHIE DEL CONIGLIETTO (L’INTERNO DELLE ORECCHIE ROSA) IL MANICO RESTA BIANCO.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1369646"/>
            <a:ext cx="4958056" cy="53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4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57" y="267286"/>
            <a:ext cx="1116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</a:t>
            </a:r>
            <a:r>
              <a:rPr lang="it-IT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RITAGLIA E ASSEMBLA : PER IL CESTINO OCCORRE PIEGARE LE ALETTE FISSANDOLE TRA LORO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9999" y="1044798"/>
            <a:ext cx="5616863" cy="565785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6654018" y="4941277"/>
            <a:ext cx="2459502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2303511" y="4749740"/>
            <a:ext cx="1644602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21946" y="4346917"/>
            <a:ext cx="1981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INCOLLIAMO IL BATUFFOLO DI OVATTA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270609" y="4749740"/>
            <a:ext cx="271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INCOLLIAMO IL VISO DEL CONIGLIETTO</a:t>
            </a:r>
          </a:p>
        </p:txBody>
      </p:sp>
    </p:spTree>
    <p:extLst>
      <p:ext uri="{BB962C8B-B14F-4D97-AF65-F5344CB8AC3E}">
        <p14:creationId xmlns:p14="http://schemas.microsoft.com/office/powerpoint/2010/main" val="47145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25781"/>
          <a:stretch/>
        </p:blipFill>
        <p:spPr>
          <a:xfrm>
            <a:off x="692467" y="1322363"/>
            <a:ext cx="5905280" cy="39530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>
          <a:xfrm>
            <a:off x="7965463" y="1216855"/>
            <a:ext cx="3857625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0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6437" y="239151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:  RITAGLIA IL MANICO (LA STRISCIA BIANCA)  E POI INCOLLALA AI LATI INTERNI DEL CESTINO E RIEMPILO DI UOVA DI CIOCCOLATA.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195753"/>
            <a:ext cx="4536024" cy="51698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31131"/>
          <a:stretch/>
        </p:blipFill>
        <p:spPr>
          <a:xfrm>
            <a:off x="6263273" y="1195753"/>
            <a:ext cx="3857625" cy="327777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87927" y="4930726"/>
            <a:ext cx="6597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BUON LAVORO E BUON DIVERTIMENTO!</a:t>
            </a:r>
            <a:r>
              <a:rPr lang="it-IT" sz="2800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81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147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Raffaella Castiello</cp:lastModifiedBy>
  <cp:revision>5</cp:revision>
  <dcterms:created xsi:type="dcterms:W3CDTF">2021-03-29T10:06:36Z</dcterms:created>
  <dcterms:modified xsi:type="dcterms:W3CDTF">2021-03-29T13:53:34Z</dcterms:modified>
</cp:coreProperties>
</file>